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5" r:id="rId9"/>
    <p:sldId id="264" r:id="rId10"/>
    <p:sldId id="267" r:id="rId11"/>
    <p:sldId id="268" r:id="rId12"/>
    <p:sldId id="272" r:id="rId13"/>
    <p:sldId id="285" r:id="rId14"/>
    <p:sldId id="273" r:id="rId15"/>
    <p:sldId id="275" r:id="rId16"/>
    <p:sldId id="276" r:id="rId17"/>
    <p:sldId id="274" r:id="rId18"/>
    <p:sldId id="278" r:id="rId19"/>
    <p:sldId id="283" r:id="rId20"/>
    <p:sldId id="284" r:id="rId21"/>
    <p:sldId id="279" r:id="rId22"/>
    <p:sldId id="280" r:id="rId23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silverionunez@comrural.sag.gob.hn" TargetMode="External"/><Relationship Id="rId2" Type="http://schemas.openxmlformats.org/officeDocument/2006/relationships/hyperlink" Target="mailto:eddymartinez@comrural.sag.go.hn" TargetMode="External"/><Relationship Id="rId1" Type="http://schemas.openxmlformats.org/officeDocument/2006/relationships/hyperlink" Target="mailto:Emorales.comrural@gmail.com" TargetMode="External"/><Relationship Id="rId5" Type="http://schemas.openxmlformats.org/officeDocument/2006/relationships/hyperlink" Target="mailto:geovanycarcamo.conmrural@gmail.com" TargetMode="External"/><Relationship Id="rId4" Type="http://schemas.openxmlformats.org/officeDocument/2006/relationships/hyperlink" Target="mailto:nancypadilla@comrural.sag.gob.hn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silverionunez@comrural.sag.gob.hn" TargetMode="External"/><Relationship Id="rId2" Type="http://schemas.openxmlformats.org/officeDocument/2006/relationships/hyperlink" Target="mailto:eddymartinez@comrural.sag.go.hn" TargetMode="External"/><Relationship Id="rId1" Type="http://schemas.openxmlformats.org/officeDocument/2006/relationships/hyperlink" Target="mailto:Emorales.comrural@gmail.com" TargetMode="External"/><Relationship Id="rId5" Type="http://schemas.openxmlformats.org/officeDocument/2006/relationships/hyperlink" Target="mailto:geovanycarcamo.conmrural@gmail.com" TargetMode="External"/><Relationship Id="rId4" Type="http://schemas.openxmlformats.org/officeDocument/2006/relationships/hyperlink" Target="mailto:nancypadilla@comrural.sag.gob.h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7D062-BF42-4056-AC05-87560D39D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691EF6B2-EE3D-4C8C-AE0B-AA9ABAB252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HN" sz="20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Santa</a:t>
          </a:r>
          <a:r>
            <a:rPr lang="es-HN" sz="2000" dirty="0" smtClean="0">
              <a:latin typeface="Georgia" panose="02040502050405020303" pitchFamily="18" charset="0"/>
            </a:rPr>
            <a:t> Rosa de Copán</a:t>
          </a:r>
          <a:endParaRPr lang="es-HN" sz="2000" dirty="0">
            <a:latin typeface="Georgia" panose="02040502050405020303" pitchFamily="18" charset="0"/>
          </a:endParaRPr>
        </a:p>
      </dgm:t>
    </dgm:pt>
    <dgm:pt modelId="{CE4470FC-47B8-4778-9D89-AC8769971530}" type="parTrans" cxnId="{AB0A113A-4111-44CA-9954-D8534A26B8F3}">
      <dgm:prSet/>
      <dgm:spPr/>
      <dgm:t>
        <a:bodyPr/>
        <a:lstStyle/>
        <a:p>
          <a:endParaRPr lang="es-HN"/>
        </a:p>
      </dgm:t>
    </dgm:pt>
    <dgm:pt modelId="{A74E0AFF-1BE6-4882-B99F-D1C9EC92320F}" type="sibTrans" cxnId="{AB0A113A-4111-44CA-9954-D8534A26B8F3}">
      <dgm:prSet/>
      <dgm:spPr/>
      <dgm:t>
        <a:bodyPr/>
        <a:lstStyle/>
        <a:p>
          <a:endParaRPr lang="es-HN"/>
        </a:p>
      </dgm:t>
    </dgm:pt>
    <dgm:pt modelId="{F4271B3C-D742-4D8E-BAB5-80E15A98910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HN" sz="2000" dirty="0" smtClean="0">
              <a:latin typeface="Georgia" panose="02040502050405020303" pitchFamily="18" charset="0"/>
            </a:rPr>
            <a:t>Comayagua</a:t>
          </a:r>
          <a:endParaRPr lang="es-HN" sz="2000" dirty="0">
            <a:latin typeface="Georgia" panose="02040502050405020303" pitchFamily="18" charset="0"/>
          </a:endParaRPr>
        </a:p>
      </dgm:t>
    </dgm:pt>
    <dgm:pt modelId="{1CE1FDC5-4840-4356-8414-13E84672AAB5}" type="parTrans" cxnId="{9B0A176A-6F2C-4117-A96A-0C97F5D6465D}">
      <dgm:prSet/>
      <dgm:spPr/>
      <dgm:t>
        <a:bodyPr/>
        <a:lstStyle/>
        <a:p>
          <a:endParaRPr lang="es-HN"/>
        </a:p>
      </dgm:t>
    </dgm:pt>
    <dgm:pt modelId="{FF960E9C-CD9F-4C67-9DBA-177D8E273D6F}" type="sibTrans" cxnId="{9B0A176A-6F2C-4117-A96A-0C97F5D6465D}">
      <dgm:prSet/>
      <dgm:spPr/>
      <dgm:t>
        <a:bodyPr/>
        <a:lstStyle/>
        <a:p>
          <a:endParaRPr lang="es-HN"/>
        </a:p>
      </dgm:t>
    </dgm:pt>
    <dgm:pt modelId="{8144C85F-8A26-4001-ABB4-50EB42C58F6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HN" sz="2000" dirty="0" smtClean="0">
              <a:latin typeface="Georgia" panose="02040502050405020303" pitchFamily="18" charset="0"/>
            </a:rPr>
            <a:t>Yoro</a:t>
          </a:r>
          <a:endParaRPr lang="es-HN" sz="2000" dirty="0">
            <a:latin typeface="Georgia" panose="02040502050405020303" pitchFamily="18" charset="0"/>
          </a:endParaRPr>
        </a:p>
      </dgm:t>
    </dgm:pt>
    <dgm:pt modelId="{6A53AE62-B01D-4C48-B50E-870AB5A8687A}" type="parTrans" cxnId="{B2D03B33-08DA-4F76-9BBF-9D738A3C63E5}">
      <dgm:prSet/>
      <dgm:spPr/>
      <dgm:t>
        <a:bodyPr/>
        <a:lstStyle/>
        <a:p>
          <a:endParaRPr lang="es-HN"/>
        </a:p>
      </dgm:t>
    </dgm:pt>
    <dgm:pt modelId="{1F1249CD-3F22-4442-8DEA-BF203F0E8846}" type="sibTrans" cxnId="{B2D03B33-08DA-4F76-9BBF-9D738A3C63E5}">
      <dgm:prSet/>
      <dgm:spPr/>
      <dgm:t>
        <a:bodyPr/>
        <a:lstStyle/>
        <a:p>
          <a:endParaRPr lang="es-HN"/>
        </a:p>
      </dgm:t>
    </dgm:pt>
    <dgm:pt modelId="{7F0CDA14-10EB-4AAA-8431-6E36B8BC980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HN" sz="2000" dirty="0" smtClean="0">
              <a:latin typeface="Georgia" panose="02040502050405020303" pitchFamily="18" charset="0"/>
            </a:rPr>
            <a:t>Danlí</a:t>
          </a:r>
          <a:endParaRPr lang="es-HN" sz="2000" dirty="0">
            <a:latin typeface="Georgia" panose="02040502050405020303" pitchFamily="18" charset="0"/>
          </a:endParaRPr>
        </a:p>
      </dgm:t>
    </dgm:pt>
    <dgm:pt modelId="{E8A082F7-DD5A-44ED-9A60-FA2110401D98}" type="parTrans" cxnId="{B4E884A1-F395-496F-9824-D9ACB10E0F70}">
      <dgm:prSet/>
      <dgm:spPr/>
      <dgm:t>
        <a:bodyPr/>
        <a:lstStyle/>
        <a:p>
          <a:endParaRPr lang="es-HN"/>
        </a:p>
      </dgm:t>
    </dgm:pt>
    <dgm:pt modelId="{A67646CB-9B3F-47FA-8876-6ABD050101D5}" type="sibTrans" cxnId="{B4E884A1-F395-496F-9824-D9ACB10E0F70}">
      <dgm:prSet/>
      <dgm:spPr/>
      <dgm:t>
        <a:bodyPr/>
        <a:lstStyle/>
        <a:p>
          <a:endParaRPr lang="es-HN"/>
        </a:p>
      </dgm:t>
    </dgm:pt>
    <dgm:pt modelId="{D07D26B8-EA37-474C-AC72-BC1BB0E6DEA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HN" sz="2000" dirty="0" smtClean="0">
              <a:latin typeface="Georgia" panose="02040502050405020303" pitchFamily="18" charset="0"/>
            </a:rPr>
            <a:t>Olancho</a:t>
          </a:r>
          <a:endParaRPr lang="es-HN" sz="2000" dirty="0">
            <a:latin typeface="Georgia" panose="02040502050405020303" pitchFamily="18" charset="0"/>
          </a:endParaRPr>
        </a:p>
      </dgm:t>
    </dgm:pt>
    <dgm:pt modelId="{0F1691E9-BE53-48BE-BF46-301F470F60EF}" type="parTrans" cxnId="{8B482553-B5EB-4F41-9037-02438D221C88}">
      <dgm:prSet/>
      <dgm:spPr/>
      <dgm:t>
        <a:bodyPr/>
        <a:lstStyle/>
        <a:p>
          <a:endParaRPr lang="es-HN"/>
        </a:p>
      </dgm:t>
    </dgm:pt>
    <dgm:pt modelId="{0BFF605D-E76D-4205-95ED-E6BCA84C6CF0}" type="sibTrans" cxnId="{8B482553-B5EB-4F41-9037-02438D221C88}">
      <dgm:prSet/>
      <dgm:spPr/>
      <dgm:t>
        <a:bodyPr/>
        <a:lstStyle/>
        <a:p>
          <a:endParaRPr lang="es-HN"/>
        </a:p>
      </dgm:t>
    </dgm:pt>
    <dgm:pt modelId="{B119805C-0E2F-4546-BFA7-9C3D9DB71C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HN" sz="2000" dirty="0" smtClean="0">
              <a:latin typeface="Georgia" panose="02040502050405020303" pitchFamily="18" charset="0"/>
            </a:rPr>
            <a:t>Gracias a Dios</a:t>
          </a:r>
          <a:endParaRPr lang="es-HN" sz="2000" dirty="0">
            <a:latin typeface="Georgia" panose="02040502050405020303" pitchFamily="18" charset="0"/>
          </a:endParaRPr>
        </a:p>
      </dgm:t>
    </dgm:pt>
    <dgm:pt modelId="{D94ED3AA-36AE-4C43-827A-902A52F28B0B}" type="parTrans" cxnId="{FE2BF9B4-A615-44DC-AD05-69511110B7CE}">
      <dgm:prSet/>
      <dgm:spPr/>
      <dgm:t>
        <a:bodyPr/>
        <a:lstStyle/>
        <a:p>
          <a:endParaRPr lang="es-HN"/>
        </a:p>
      </dgm:t>
    </dgm:pt>
    <dgm:pt modelId="{C3DF574E-7FAD-4569-AB1C-FD180DE433C7}" type="sibTrans" cxnId="{FE2BF9B4-A615-44DC-AD05-69511110B7CE}">
      <dgm:prSet/>
      <dgm:spPr/>
      <dgm:t>
        <a:bodyPr/>
        <a:lstStyle/>
        <a:p>
          <a:endParaRPr lang="es-HN"/>
        </a:p>
      </dgm:t>
    </dgm:pt>
    <dgm:pt modelId="{258DB3BE-9CA5-4044-994C-380DAB13945E}" type="pres">
      <dgm:prSet presAssocID="{C217D062-BF42-4056-AC05-87560D39D0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6BB992EB-CD2C-43FD-83CE-71B4DCBE0B21}" type="pres">
      <dgm:prSet presAssocID="{691EF6B2-EE3D-4C8C-AE0B-AA9ABAB252D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82B9A8D-6519-4461-B795-4C7C09876E55}" type="pres">
      <dgm:prSet presAssocID="{A74E0AFF-1BE6-4882-B99F-D1C9EC92320F}" presName="spacer" presStyleCnt="0"/>
      <dgm:spPr/>
    </dgm:pt>
    <dgm:pt modelId="{A0310EA8-04E8-425E-B9ED-2E23F2FFED66}" type="pres">
      <dgm:prSet presAssocID="{F4271B3C-D742-4D8E-BAB5-80E15A98910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AB8F3B6-B64A-48D5-AACA-32F16B9207A5}" type="pres">
      <dgm:prSet presAssocID="{FF960E9C-CD9F-4C67-9DBA-177D8E273D6F}" presName="spacer" presStyleCnt="0"/>
      <dgm:spPr/>
    </dgm:pt>
    <dgm:pt modelId="{D44B9E6C-6E7B-427B-87D3-AA4465BDD8C8}" type="pres">
      <dgm:prSet presAssocID="{7F0CDA14-10EB-4AAA-8431-6E36B8BC98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D3D1B09-56AD-43ED-86E1-D1ED74BDF0CD}" type="pres">
      <dgm:prSet presAssocID="{A67646CB-9B3F-47FA-8876-6ABD050101D5}" presName="spacer" presStyleCnt="0"/>
      <dgm:spPr/>
    </dgm:pt>
    <dgm:pt modelId="{44A87B0E-2944-4524-844A-E4AEFFAED990}" type="pres">
      <dgm:prSet presAssocID="{D07D26B8-EA37-474C-AC72-BC1BB0E6DEA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B3ABCA9-BD6B-4E20-BCD7-964DE13B309B}" type="pres">
      <dgm:prSet presAssocID="{0BFF605D-E76D-4205-95ED-E6BCA84C6CF0}" presName="spacer" presStyleCnt="0"/>
      <dgm:spPr/>
    </dgm:pt>
    <dgm:pt modelId="{146AFBA0-1A09-4C70-BAEB-313288CD7577}" type="pres">
      <dgm:prSet presAssocID="{8144C85F-8A26-4001-ABB4-50EB42C58F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CBC54A5-BDA4-4110-8F28-B3AA540E7E4C}" type="pres">
      <dgm:prSet presAssocID="{1F1249CD-3F22-4442-8DEA-BF203F0E8846}" presName="spacer" presStyleCnt="0"/>
      <dgm:spPr/>
    </dgm:pt>
    <dgm:pt modelId="{AF9B9090-0C1E-42C4-8692-E3FFA9288322}" type="pres">
      <dgm:prSet presAssocID="{B119805C-0E2F-4546-BFA7-9C3D9DB71C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B905BF2-D618-4688-B4D3-75D9685A811B}" type="presOf" srcId="{D07D26B8-EA37-474C-AC72-BC1BB0E6DEAE}" destId="{44A87B0E-2944-4524-844A-E4AEFFAED990}" srcOrd="0" destOrd="0" presId="urn:microsoft.com/office/officeart/2005/8/layout/vList2"/>
    <dgm:cxn modelId="{8B482553-B5EB-4F41-9037-02438D221C88}" srcId="{C217D062-BF42-4056-AC05-87560D39D001}" destId="{D07D26B8-EA37-474C-AC72-BC1BB0E6DEAE}" srcOrd="3" destOrd="0" parTransId="{0F1691E9-BE53-48BE-BF46-301F470F60EF}" sibTransId="{0BFF605D-E76D-4205-95ED-E6BCA84C6CF0}"/>
    <dgm:cxn modelId="{3727BA9A-5BDD-4A7B-AE72-2EF2C9E0861F}" type="presOf" srcId="{F4271B3C-D742-4D8E-BAB5-80E15A989104}" destId="{A0310EA8-04E8-425E-B9ED-2E23F2FFED66}" srcOrd="0" destOrd="0" presId="urn:microsoft.com/office/officeart/2005/8/layout/vList2"/>
    <dgm:cxn modelId="{FE2BF9B4-A615-44DC-AD05-69511110B7CE}" srcId="{C217D062-BF42-4056-AC05-87560D39D001}" destId="{B119805C-0E2F-4546-BFA7-9C3D9DB71C53}" srcOrd="5" destOrd="0" parTransId="{D94ED3AA-36AE-4C43-827A-902A52F28B0B}" sibTransId="{C3DF574E-7FAD-4569-AB1C-FD180DE433C7}"/>
    <dgm:cxn modelId="{6F2A415B-35A0-46D2-B5DD-419B506682D6}" type="presOf" srcId="{691EF6B2-EE3D-4C8C-AE0B-AA9ABAB252D6}" destId="{6BB992EB-CD2C-43FD-83CE-71B4DCBE0B21}" srcOrd="0" destOrd="0" presId="urn:microsoft.com/office/officeart/2005/8/layout/vList2"/>
    <dgm:cxn modelId="{9B0A176A-6F2C-4117-A96A-0C97F5D6465D}" srcId="{C217D062-BF42-4056-AC05-87560D39D001}" destId="{F4271B3C-D742-4D8E-BAB5-80E15A989104}" srcOrd="1" destOrd="0" parTransId="{1CE1FDC5-4840-4356-8414-13E84672AAB5}" sibTransId="{FF960E9C-CD9F-4C67-9DBA-177D8E273D6F}"/>
    <dgm:cxn modelId="{DF22CD96-49AE-4738-AD40-BFDA21911500}" type="presOf" srcId="{7F0CDA14-10EB-4AAA-8431-6E36B8BC980F}" destId="{D44B9E6C-6E7B-427B-87D3-AA4465BDD8C8}" srcOrd="0" destOrd="0" presId="urn:microsoft.com/office/officeart/2005/8/layout/vList2"/>
    <dgm:cxn modelId="{AB0A113A-4111-44CA-9954-D8534A26B8F3}" srcId="{C217D062-BF42-4056-AC05-87560D39D001}" destId="{691EF6B2-EE3D-4C8C-AE0B-AA9ABAB252D6}" srcOrd="0" destOrd="0" parTransId="{CE4470FC-47B8-4778-9D89-AC8769971530}" sibTransId="{A74E0AFF-1BE6-4882-B99F-D1C9EC92320F}"/>
    <dgm:cxn modelId="{B2D03B33-08DA-4F76-9BBF-9D738A3C63E5}" srcId="{C217D062-BF42-4056-AC05-87560D39D001}" destId="{8144C85F-8A26-4001-ABB4-50EB42C58F6F}" srcOrd="4" destOrd="0" parTransId="{6A53AE62-B01D-4C48-B50E-870AB5A8687A}" sibTransId="{1F1249CD-3F22-4442-8DEA-BF203F0E8846}"/>
    <dgm:cxn modelId="{B4E884A1-F395-496F-9824-D9ACB10E0F70}" srcId="{C217D062-BF42-4056-AC05-87560D39D001}" destId="{7F0CDA14-10EB-4AAA-8431-6E36B8BC980F}" srcOrd="2" destOrd="0" parTransId="{E8A082F7-DD5A-44ED-9A60-FA2110401D98}" sibTransId="{A67646CB-9B3F-47FA-8876-6ABD050101D5}"/>
    <dgm:cxn modelId="{2B2E41ED-28F9-479E-A620-BE0E0660CA44}" type="presOf" srcId="{C217D062-BF42-4056-AC05-87560D39D001}" destId="{258DB3BE-9CA5-4044-994C-380DAB13945E}" srcOrd="0" destOrd="0" presId="urn:microsoft.com/office/officeart/2005/8/layout/vList2"/>
    <dgm:cxn modelId="{347205DD-5851-424A-B857-89346BC4CFA9}" type="presOf" srcId="{B119805C-0E2F-4546-BFA7-9C3D9DB71C53}" destId="{AF9B9090-0C1E-42C4-8692-E3FFA9288322}" srcOrd="0" destOrd="0" presId="urn:microsoft.com/office/officeart/2005/8/layout/vList2"/>
    <dgm:cxn modelId="{A5EA3133-DED5-42DD-AF74-D3B12FC83FAC}" type="presOf" srcId="{8144C85F-8A26-4001-ABB4-50EB42C58F6F}" destId="{146AFBA0-1A09-4C70-BAEB-313288CD7577}" srcOrd="0" destOrd="0" presId="urn:microsoft.com/office/officeart/2005/8/layout/vList2"/>
    <dgm:cxn modelId="{999A0BBA-EAC3-433F-B874-539A8EC0E24A}" type="presParOf" srcId="{258DB3BE-9CA5-4044-994C-380DAB13945E}" destId="{6BB992EB-CD2C-43FD-83CE-71B4DCBE0B21}" srcOrd="0" destOrd="0" presId="urn:microsoft.com/office/officeart/2005/8/layout/vList2"/>
    <dgm:cxn modelId="{81FF1183-658C-431D-8486-FF561D26B32A}" type="presParOf" srcId="{258DB3BE-9CA5-4044-994C-380DAB13945E}" destId="{E82B9A8D-6519-4461-B795-4C7C09876E55}" srcOrd="1" destOrd="0" presId="urn:microsoft.com/office/officeart/2005/8/layout/vList2"/>
    <dgm:cxn modelId="{47134623-2AD1-48CB-8FF2-2716B8D53937}" type="presParOf" srcId="{258DB3BE-9CA5-4044-994C-380DAB13945E}" destId="{A0310EA8-04E8-425E-B9ED-2E23F2FFED66}" srcOrd="2" destOrd="0" presId="urn:microsoft.com/office/officeart/2005/8/layout/vList2"/>
    <dgm:cxn modelId="{3AACDA27-FC51-4D4B-8320-195063912EF3}" type="presParOf" srcId="{258DB3BE-9CA5-4044-994C-380DAB13945E}" destId="{DAB8F3B6-B64A-48D5-AACA-32F16B9207A5}" srcOrd="3" destOrd="0" presId="urn:microsoft.com/office/officeart/2005/8/layout/vList2"/>
    <dgm:cxn modelId="{2B656AF5-6C70-4F78-9A97-4922CF2211A0}" type="presParOf" srcId="{258DB3BE-9CA5-4044-994C-380DAB13945E}" destId="{D44B9E6C-6E7B-427B-87D3-AA4465BDD8C8}" srcOrd="4" destOrd="0" presId="urn:microsoft.com/office/officeart/2005/8/layout/vList2"/>
    <dgm:cxn modelId="{87DDC0CC-B8DD-4A15-8A1D-8935510FA871}" type="presParOf" srcId="{258DB3BE-9CA5-4044-994C-380DAB13945E}" destId="{5D3D1B09-56AD-43ED-86E1-D1ED74BDF0CD}" srcOrd="5" destOrd="0" presId="urn:microsoft.com/office/officeart/2005/8/layout/vList2"/>
    <dgm:cxn modelId="{C95FBE5E-89E7-4269-B22A-C1F866DF7461}" type="presParOf" srcId="{258DB3BE-9CA5-4044-994C-380DAB13945E}" destId="{44A87B0E-2944-4524-844A-E4AEFFAED990}" srcOrd="6" destOrd="0" presId="urn:microsoft.com/office/officeart/2005/8/layout/vList2"/>
    <dgm:cxn modelId="{ADD48A30-CAC7-4C9C-8899-6B756CEC1A63}" type="presParOf" srcId="{258DB3BE-9CA5-4044-994C-380DAB13945E}" destId="{2B3ABCA9-BD6B-4E20-BCD7-964DE13B309B}" srcOrd="7" destOrd="0" presId="urn:microsoft.com/office/officeart/2005/8/layout/vList2"/>
    <dgm:cxn modelId="{C280BD9A-666E-4455-9F21-524206906D32}" type="presParOf" srcId="{258DB3BE-9CA5-4044-994C-380DAB13945E}" destId="{146AFBA0-1A09-4C70-BAEB-313288CD7577}" srcOrd="8" destOrd="0" presId="urn:microsoft.com/office/officeart/2005/8/layout/vList2"/>
    <dgm:cxn modelId="{3EA9D25F-DE6F-40F0-B803-F94591366E85}" type="presParOf" srcId="{258DB3BE-9CA5-4044-994C-380DAB13945E}" destId="{1CBC54A5-BDA4-4110-8F28-B3AA540E7E4C}" srcOrd="9" destOrd="0" presId="urn:microsoft.com/office/officeart/2005/8/layout/vList2"/>
    <dgm:cxn modelId="{CD412D88-73CC-47DA-BF1D-E0E5B412BA68}" type="presParOf" srcId="{258DB3BE-9CA5-4044-994C-380DAB13945E}" destId="{AF9B9090-0C1E-42C4-8692-E3FFA928832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DE772-EDDD-446C-B449-8C842B3860D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5C072B52-341E-4BBB-8C22-501A83333747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1. Café Especial</a:t>
          </a:r>
        </a:p>
      </dgm:t>
    </dgm:pt>
    <dgm:pt modelId="{CEA20E2B-71E2-47C2-B78C-3A5E95A77DB4}" type="parTrans" cxnId="{7F45FB66-B730-4271-BB58-05A3258A7269}">
      <dgm:prSet/>
      <dgm:spPr/>
      <dgm:t>
        <a:bodyPr/>
        <a:lstStyle/>
        <a:p>
          <a:endParaRPr lang="es-HN"/>
        </a:p>
      </dgm:t>
    </dgm:pt>
    <dgm:pt modelId="{B035B252-576D-4A2B-B246-2A3ED52889E3}" type="sibTrans" cxnId="{7F45FB66-B730-4271-BB58-05A3258A7269}">
      <dgm:prSet/>
      <dgm:spPr/>
      <dgm:t>
        <a:bodyPr/>
        <a:lstStyle/>
        <a:p>
          <a:endParaRPr lang="es-HN"/>
        </a:p>
      </dgm:t>
    </dgm:pt>
    <dgm:pt modelId="{13D9B032-0825-4AD0-A1D3-7D460067DF1E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2. Cacao Fino</a:t>
          </a:r>
        </a:p>
      </dgm:t>
    </dgm:pt>
    <dgm:pt modelId="{CF9464FE-54EC-417A-B5B1-CCD0D375CF3B}" type="parTrans" cxnId="{0086607E-9E52-4641-B9B1-B9863BCAC347}">
      <dgm:prSet/>
      <dgm:spPr/>
      <dgm:t>
        <a:bodyPr/>
        <a:lstStyle/>
        <a:p>
          <a:endParaRPr lang="es-HN"/>
        </a:p>
      </dgm:t>
    </dgm:pt>
    <dgm:pt modelId="{F788B383-041C-43FF-A00A-C375623FBDB8}" type="sibTrans" cxnId="{0086607E-9E52-4641-B9B1-B9863BCAC347}">
      <dgm:prSet/>
      <dgm:spPr/>
      <dgm:t>
        <a:bodyPr/>
        <a:lstStyle/>
        <a:p>
          <a:endParaRPr lang="es-HN"/>
        </a:p>
      </dgm:t>
    </dgm:pt>
    <dgm:pt modelId="{FD88F020-5499-4AC9-8A77-C44BD4008E32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3. Especies Aromáticas </a:t>
          </a:r>
        </a:p>
      </dgm:t>
    </dgm:pt>
    <dgm:pt modelId="{7A9887CB-CF3A-413A-AEAB-992AE19B8EF9}" type="parTrans" cxnId="{E3C3C43C-3A6A-4B22-B0DA-CB34E07DA553}">
      <dgm:prSet/>
      <dgm:spPr/>
      <dgm:t>
        <a:bodyPr/>
        <a:lstStyle/>
        <a:p>
          <a:endParaRPr lang="es-HN"/>
        </a:p>
      </dgm:t>
    </dgm:pt>
    <dgm:pt modelId="{221B9E69-24AF-4CDF-829A-68F425FC5D3E}" type="sibTrans" cxnId="{E3C3C43C-3A6A-4B22-B0DA-CB34E07DA553}">
      <dgm:prSet/>
      <dgm:spPr/>
      <dgm:t>
        <a:bodyPr/>
        <a:lstStyle/>
        <a:p>
          <a:endParaRPr lang="es-HN"/>
        </a:p>
      </dgm:t>
    </dgm:pt>
    <dgm:pt modelId="{9AE02C87-77FF-464D-ADB0-9B941971FD1B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4. Hortícola</a:t>
          </a:r>
        </a:p>
      </dgm:t>
    </dgm:pt>
    <dgm:pt modelId="{0BD007FC-C4D3-4B5F-A248-2FF1F944EB76}" type="parTrans" cxnId="{81B0ED08-608F-4B4E-8E63-45F56C7F82D8}">
      <dgm:prSet/>
      <dgm:spPr/>
      <dgm:t>
        <a:bodyPr/>
        <a:lstStyle/>
        <a:p>
          <a:endParaRPr lang="es-HN"/>
        </a:p>
      </dgm:t>
    </dgm:pt>
    <dgm:pt modelId="{170021E8-92E2-464E-96C5-A6D58F4CEE23}" type="sibTrans" cxnId="{81B0ED08-608F-4B4E-8E63-45F56C7F82D8}">
      <dgm:prSet/>
      <dgm:spPr/>
      <dgm:t>
        <a:bodyPr/>
        <a:lstStyle/>
        <a:p>
          <a:endParaRPr lang="es-HN"/>
        </a:p>
      </dgm:t>
    </dgm:pt>
    <dgm:pt modelId="{6A05C438-48AA-4E87-9AD5-EE250D1210AA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6. Granos</a:t>
          </a:r>
        </a:p>
      </dgm:t>
    </dgm:pt>
    <dgm:pt modelId="{2AA42CC4-DD0D-4F0A-9A1B-7DCB7DC841B2}" type="parTrans" cxnId="{B4F5972C-6D74-4F5B-A891-6FD4B39D66AE}">
      <dgm:prSet/>
      <dgm:spPr/>
      <dgm:t>
        <a:bodyPr/>
        <a:lstStyle/>
        <a:p>
          <a:endParaRPr lang="es-HN"/>
        </a:p>
      </dgm:t>
    </dgm:pt>
    <dgm:pt modelId="{D345C0A5-8806-4D8D-9388-922AEE038DA6}" type="sibTrans" cxnId="{B4F5972C-6D74-4F5B-A891-6FD4B39D66AE}">
      <dgm:prSet/>
      <dgm:spPr/>
      <dgm:t>
        <a:bodyPr/>
        <a:lstStyle/>
        <a:p>
          <a:endParaRPr lang="es-HN"/>
        </a:p>
      </dgm:t>
    </dgm:pt>
    <dgm:pt modelId="{2810D9A3-66C2-491E-9E14-070C77D2CA98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7. Ganadería</a:t>
          </a:r>
        </a:p>
      </dgm:t>
    </dgm:pt>
    <dgm:pt modelId="{20F2E16C-8DB2-4FD5-A8FE-7F9E53677DC5}" type="parTrans" cxnId="{8E0FC844-77B2-4F68-8EEE-8D3BEB320C4D}">
      <dgm:prSet/>
      <dgm:spPr/>
      <dgm:t>
        <a:bodyPr/>
        <a:lstStyle/>
        <a:p>
          <a:endParaRPr lang="es-HN"/>
        </a:p>
      </dgm:t>
    </dgm:pt>
    <dgm:pt modelId="{3B285018-CE18-4904-99F8-D26003F4D6B8}" type="sibTrans" cxnId="{8E0FC844-77B2-4F68-8EEE-8D3BEB320C4D}">
      <dgm:prSet/>
      <dgm:spPr/>
      <dgm:t>
        <a:bodyPr/>
        <a:lstStyle/>
        <a:p>
          <a:endParaRPr lang="es-HN"/>
        </a:p>
      </dgm:t>
    </dgm:pt>
    <dgm:pt modelId="{E1E50B7B-3670-499F-8435-E7CE33E1A02D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8. Especies Menores</a:t>
          </a:r>
        </a:p>
      </dgm:t>
    </dgm:pt>
    <dgm:pt modelId="{DE7ED436-9E6E-44CF-A988-8D84B12E8EFF}" type="parTrans" cxnId="{0D63B639-A39C-4060-A1D7-CBE166721702}">
      <dgm:prSet/>
      <dgm:spPr/>
      <dgm:t>
        <a:bodyPr/>
        <a:lstStyle/>
        <a:p>
          <a:endParaRPr lang="es-HN"/>
        </a:p>
      </dgm:t>
    </dgm:pt>
    <dgm:pt modelId="{B0B16499-6450-4E5B-A302-628F4DD09416}" type="sibTrans" cxnId="{0D63B639-A39C-4060-A1D7-CBE166721702}">
      <dgm:prSet/>
      <dgm:spPr/>
      <dgm:t>
        <a:bodyPr/>
        <a:lstStyle/>
        <a:p>
          <a:endParaRPr lang="es-HN"/>
        </a:p>
      </dgm:t>
    </dgm:pt>
    <dgm:pt modelId="{92AEAA3A-6E87-45CE-B9C6-A7E8E5D71998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9. Acuícola </a:t>
          </a:r>
        </a:p>
      </dgm:t>
    </dgm:pt>
    <dgm:pt modelId="{F89997D4-F5DE-45E8-A73A-1209A2339315}" type="parTrans" cxnId="{906977BF-71B7-4372-B5D3-E04A39B34CD2}">
      <dgm:prSet/>
      <dgm:spPr/>
      <dgm:t>
        <a:bodyPr/>
        <a:lstStyle/>
        <a:p>
          <a:endParaRPr lang="es-HN"/>
        </a:p>
      </dgm:t>
    </dgm:pt>
    <dgm:pt modelId="{9D47DCD3-1740-4A7F-9F09-55F0394C29ED}" type="sibTrans" cxnId="{906977BF-71B7-4372-B5D3-E04A39B34CD2}">
      <dgm:prSet/>
      <dgm:spPr/>
      <dgm:t>
        <a:bodyPr/>
        <a:lstStyle/>
        <a:p>
          <a:endParaRPr lang="es-HN"/>
        </a:p>
      </dgm:t>
    </dgm:pt>
    <dgm:pt modelId="{E61CD61D-E475-4437-B99C-246F63A0191E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10. Apícola </a:t>
          </a:r>
        </a:p>
      </dgm:t>
    </dgm:pt>
    <dgm:pt modelId="{96F38761-F2AF-4E0E-9531-FA2A1182454F}" type="parTrans" cxnId="{F3B9C9ED-E2F0-47F2-B79C-6E91D0550B94}">
      <dgm:prSet/>
      <dgm:spPr/>
      <dgm:t>
        <a:bodyPr/>
        <a:lstStyle/>
        <a:p>
          <a:endParaRPr lang="es-HN"/>
        </a:p>
      </dgm:t>
    </dgm:pt>
    <dgm:pt modelId="{4942E15B-9854-49F7-B30F-3A9657B4C0A3}" type="sibTrans" cxnId="{F3B9C9ED-E2F0-47F2-B79C-6E91D0550B94}">
      <dgm:prSet/>
      <dgm:spPr/>
      <dgm:t>
        <a:bodyPr/>
        <a:lstStyle/>
        <a:p>
          <a:endParaRPr lang="es-HN"/>
        </a:p>
      </dgm:t>
    </dgm:pt>
    <dgm:pt modelId="{2D61206E-612B-488C-878C-C90735EF4D66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5. Frutícola</a:t>
          </a:r>
        </a:p>
      </dgm:t>
    </dgm:pt>
    <dgm:pt modelId="{A5B83036-A1AA-4F67-9866-1999354E7EA8}" type="parTrans" cxnId="{ED3F8163-4C8B-43CA-BA3D-D6BBF00B57A8}">
      <dgm:prSet/>
      <dgm:spPr/>
      <dgm:t>
        <a:bodyPr/>
        <a:lstStyle/>
        <a:p>
          <a:endParaRPr lang="es-MX"/>
        </a:p>
      </dgm:t>
    </dgm:pt>
    <dgm:pt modelId="{3F9141F2-0019-4D0F-8AEB-74021BB39698}" type="sibTrans" cxnId="{ED3F8163-4C8B-43CA-BA3D-D6BBF00B57A8}">
      <dgm:prSet/>
      <dgm:spPr/>
      <dgm:t>
        <a:bodyPr/>
        <a:lstStyle/>
        <a:p>
          <a:endParaRPr lang="es-MX"/>
        </a:p>
      </dgm:t>
    </dgm:pt>
    <dgm:pt modelId="{102DD975-85F5-4E89-A6A2-0296C8B99EB3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11. Turismo Rural</a:t>
          </a:r>
        </a:p>
      </dgm:t>
    </dgm:pt>
    <dgm:pt modelId="{ED86F2AF-9B0C-4730-95A9-33A4C522085B}" type="parTrans" cxnId="{C08496CE-4ADD-41BF-A5A8-236AFC848026}">
      <dgm:prSet/>
      <dgm:spPr/>
      <dgm:t>
        <a:bodyPr/>
        <a:lstStyle/>
        <a:p>
          <a:endParaRPr lang="es-MX"/>
        </a:p>
      </dgm:t>
    </dgm:pt>
    <dgm:pt modelId="{96DB4AE7-3952-4361-BB31-322A244B3865}" type="sibTrans" cxnId="{C08496CE-4ADD-41BF-A5A8-236AFC848026}">
      <dgm:prSet/>
      <dgm:spPr/>
      <dgm:t>
        <a:bodyPr/>
        <a:lstStyle/>
        <a:p>
          <a:endParaRPr lang="es-MX"/>
        </a:p>
      </dgm:t>
    </dgm:pt>
    <dgm:pt modelId="{CF48C2C4-32C1-4A18-900F-C620BBA63204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12. Productos Culturales</a:t>
          </a:r>
        </a:p>
      </dgm:t>
    </dgm:pt>
    <dgm:pt modelId="{43D9FB6B-19A8-4360-9A0C-774BBD4FCDEF}" type="parTrans" cxnId="{E171B200-9C78-451D-AD1C-75DF7FF217B4}">
      <dgm:prSet/>
      <dgm:spPr/>
      <dgm:t>
        <a:bodyPr/>
        <a:lstStyle/>
        <a:p>
          <a:endParaRPr lang="es-MX"/>
        </a:p>
      </dgm:t>
    </dgm:pt>
    <dgm:pt modelId="{766E74A4-FE69-4900-BA6D-082F03773374}" type="sibTrans" cxnId="{E171B200-9C78-451D-AD1C-75DF7FF217B4}">
      <dgm:prSet/>
      <dgm:spPr/>
      <dgm:t>
        <a:bodyPr/>
        <a:lstStyle/>
        <a:p>
          <a:endParaRPr lang="es-MX"/>
        </a:p>
      </dgm:t>
    </dgm:pt>
    <dgm:pt modelId="{1E385105-F0A7-4E80-B763-2C470E613579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13. Sal</a:t>
          </a:r>
        </a:p>
      </dgm:t>
    </dgm:pt>
    <dgm:pt modelId="{95669BA7-2709-4529-9F88-DD53C4AFA10B}" type="parTrans" cxnId="{BD7BDE17-41BD-4520-BDAD-79B53872F1AA}">
      <dgm:prSet/>
      <dgm:spPr/>
      <dgm:t>
        <a:bodyPr/>
        <a:lstStyle/>
        <a:p>
          <a:endParaRPr lang="es-MX"/>
        </a:p>
      </dgm:t>
    </dgm:pt>
    <dgm:pt modelId="{0064B787-2787-4F08-A0D4-EB8B47F373D1}" type="sibTrans" cxnId="{BD7BDE17-41BD-4520-BDAD-79B53872F1AA}">
      <dgm:prSet/>
      <dgm:spPr/>
      <dgm:t>
        <a:bodyPr/>
        <a:lstStyle/>
        <a:p>
          <a:endParaRPr lang="es-MX"/>
        </a:p>
      </dgm:t>
    </dgm:pt>
    <dgm:pt modelId="{7C32B2FA-7D1E-4B08-9CC9-C2002C8B7621}">
      <dgm:prSet phldrT="[Texto]" custT="1"/>
      <dgm:spPr/>
      <dgm:t>
        <a:bodyPr/>
        <a:lstStyle/>
        <a:p>
          <a:r>
            <a:rPr lang="es-HN" sz="1600" b="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14. Productos Agroindustriales No Alimentarios</a:t>
          </a:r>
        </a:p>
      </dgm:t>
    </dgm:pt>
    <dgm:pt modelId="{2332144C-0033-4DC0-AC22-CA0BDE65191A}" type="parTrans" cxnId="{941A059C-812F-498A-BD6C-580E3DBAEB38}">
      <dgm:prSet/>
      <dgm:spPr/>
      <dgm:t>
        <a:bodyPr/>
        <a:lstStyle/>
        <a:p>
          <a:endParaRPr lang="es-MX"/>
        </a:p>
      </dgm:t>
    </dgm:pt>
    <dgm:pt modelId="{43B570CD-1ACB-44C3-9162-A131929B9264}" type="sibTrans" cxnId="{941A059C-812F-498A-BD6C-580E3DBAEB38}">
      <dgm:prSet/>
      <dgm:spPr/>
      <dgm:t>
        <a:bodyPr/>
        <a:lstStyle/>
        <a:p>
          <a:endParaRPr lang="es-MX"/>
        </a:p>
      </dgm:t>
    </dgm:pt>
    <dgm:pt modelId="{DDCB353D-4C9C-4BEE-ACB3-350872CAC05E}" type="pres">
      <dgm:prSet presAssocID="{F2FDE772-EDDD-446C-B449-8C842B3860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0BA9707E-F039-4A3D-8F57-47A9DB3A82B4}" type="pres">
      <dgm:prSet presAssocID="{5C072B52-341E-4BBB-8C22-501A83333747}" presName="compNode" presStyleCnt="0"/>
      <dgm:spPr/>
    </dgm:pt>
    <dgm:pt modelId="{86C39863-A865-4F62-82EB-72CEF17CDD46}" type="pres">
      <dgm:prSet presAssocID="{5C072B52-341E-4BBB-8C22-501A83333747}" presName="pictRect" presStyleLbl="node1" presStyleIdx="0" presStyleCnt="1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HN"/>
        </a:p>
      </dgm:t>
    </dgm:pt>
    <dgm:pt modelId="{1C870D7E-F928-4C09-831F-531ED3619287}" type="pres">
      <dgm:prSet presAssocID="{5C072B52-341E-4BBB-8C22-501A83333747}" presName="textRect" presStyleLbl="revTx" presStyleIdx="0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AD85AA4-0801-4C53-A109-FFED1513D67D}" type="pres">
      <dgm:prSet presAssocID="{B035B252-576D-4A2B-B246-2A3ED52889E3}" presName="sibTrans" presStyleLbl="sibTrans2D1" presStyleIdx="0" presStyleCnt="0"/>
      <dgm:spPr/>
      <dgm:t>
        <a:bodyPr/>
        <a:lstStyle/>
        <a:p>
          <a:endParaRPr lang="es-HN"/>
        </a:p>
      </dgm:t>
    </dgm:pt>
    <dgm:pt modelId="{72042B76-D8DB-41EB-A395-50DCA080AF86}" type="pres">
      <dgm:prSet presAssocID="{13D9B032-0825-4AD0-A1D3-7D460067DF1E}" presName="compNode" presStyleCnt="0"/>
      <dgm:spPr/>
    </dgm:pt>
    <dgm:pt modelId="{F42394D5-E0E9-4D00-A8DF-6A295F45FCF5}" type="pres">
      <dgm:prSet presAssocID="{13D9B032-0825-4AD0-A1D3-7D460067DF1E}" presName="pictRect" presStyleLbl="node1" presStyleIdx="1" presStyleCnt="1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713E5302-D158-4A93-A549-722D862C39FD}" type="pres">
      <dgm:prSet presAssocID="{13D9B032-0825-4AD0-A1D3-7D460067DF1E}" presName="textRect" presStyleLbl="revTx" presStyleIdx="1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1CA83A5-8BEE-44B3-974F-DEE54651B152}" type="pres">
      <dgm:prSet presAssocID="{F788B383-041C-43FF-A00A-C375623FBDB8}" presName="sibTrans" presStyleLbl="sibTrans2D1" presStyleIdx="0" presStyleCnt="0"/>
      <dgm:spPr/>
      <dgm:t>
        <a:bodyPr/>
        <a:lstStyle/>
        <a:p>
          <a:endParaRPr lang="es-HN"/>
        </a:p>
      </dgm:t>
    </dgm:pt>
    <dgm:pt modelId="{8E3DCA7A-2C20-4A36-A088-497E11285B24}" type="pres">
      <dgm:prSet presAssocID="{FD88F020-5499-4AC9-8A77-C44BD4008E32}" presName="compNode" presStyleCnt="0"/>
      <dgm:spPr/>
    </dgm:pt>
    <dgm:pt modelId="{5C003BF1-BF2A-45AD-9DF8-A7FB1DEC1186}" type="pres">
      <dgm:prSet presAssocID="{FD88F020-5499-4AC9-8A77-C44BD4008E32}" presName="pictRect" presStyleLbl="node1" presStyleIdx="2" presStyleCnt="14" custLinFactNeighborX="237" custLinFactNeighborY="2882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HN"/>
        </a:p>
      </dgm:t>
    </dgm:pt>
    <dgm:pt modelId="{7E05566B-5A53-4461-BA88-838D69AFA0D6}" type="pres">
      <dgm:prSet presAssocID="{FD88F020-5499-4AC9-8A77-C44BD4008E32}" presName="textRect" presStyleLbl="revTx" presStyleIdx="2" presStyleCnt="14" custLinFactNeighborX="883" custLinFactNeighborY="4758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319F946-983E-4478-BCED-2C7DBE9EF5E1}" type="pres">
      <dgm:prSet presAssocID="{221B9E69-24AF-4CDF-829A-68F425FC5D3E}" presName="sibTrans" presStyleLbl="sibTrans2D1" presStyleIdx="0" presStyleCnt="0"/>
      <dgm:spPr/>
      <dgm:t>
        <a:bodyPr/>
        <a:lstStyle/>
        <a:p>
          <a:endParaRPr lang="es-HN"/>
        </a:p>
      </dgm:t>
    </dgm:pt>
    <dgm:pt modelId="{3644BA86-4DB8-455A-B88F-401AE5F2AF2E}" type="pres">
      <dgm:prSet presAssocID="{9AE02C87-77FF-464D-ADB0-9B941971FD1B}" presName="compNode" presStyleCnt="0"/>
      <dgm:spPr/>
    </dgm:pt>
    <dgm:pt modelId="{AE3BFA30-72FC-480A-8BA9-7BF8969B59CB}" type="pres">
      <dgm:prSet presAssocID="{9AE02C87-77FF-464D-ADB0-9B941971FD1B}" presName="pictRect" presStyleLbl="node1" presStyleIdx="3" presStyleCnt="1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D3F8DC0-2EF3-480A-9E74-114AB2C0683A}" type="pres">
      <dgm:prSet presAssocID="{9AE02C87-77FF-464D-ADB0-9B941971FD1B}" presName="textRect" presStyleLbl="revTx" presStyleIdx="3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EE7057B-D730-4253-A402-175E72DA39DA}" type="pres">
      <dgm:prSet presAssocID="{170021E8-92E2-464E-96C5-A6D58F4CEE23}" presName="sibTrans" presStyleLbl="sibTrans2D1" presStyleIdx="0" presStyleCnt="0"/>
      <dgm:spPr/>
      <dgm:t>
        <a:bodyPr/>
        <a:lstStyle/>
        <a:p>
          <a:endParaRPr lang="es-HN"/>
        </a:p>
      </dgm:t>
    </dgm:pt>
    <dgm:pt modelId="{462227A9-9570-45F8-912A-5CC3F9C7464E}" type="pres">
      <dgm:prSet presAssocID="{2D61206E-612B-488C-878C-C90735EF4D66}" presName="compNode" presStyleCnt="0"/>
      <dgm:spPr/>
    </dgm:pt>
    <dgm:pt modelId="{553BF3D0-E02A-4CE3-B537-E57656BD2BA4}" type="pres">
      <dgm:prSet presAssocID="{2D61206E-612B-488C-878C-C90735EF4D66}" presName="pictRect" presStyleLbl="node1" presStyleIdx="4" presStyleCnt="14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HN"/>
        </a:p>
      </dgm:t>
    </dgm:pt>
    <dgm:pt modelId="{B6363D45-EE51-4637-ACDC-A42B0CC08059}" type="pres">
      <dgm:prSet presAssocID="{2D61206E-612B-488C-878C-C90735EF4D66}" presName="textRect" presStyleLbl="revTx" presStyleIdx="4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39E51D3-B43E-4B8C-A4FC-714EF40CDDA8}" type="pres">
      <dgm:prSet presAssocID="{3F9141F2-0019-4D0F-8AEB-74021BB39698}" presName="sibTrans" presStyleLbl="sibTrans2D1" presStyleIdx="0" presStyleCnt="0"/>
      <dgm:spPr/>
      <dgm:t>
        <a:bodyPr/>
        <a:lstStyle/>
        <a:p>
          <a:endParaRPr lang="es-HN"/>
        </a:p>
      </dgm:t>
    </dgm:pt>
    <dgm:pt modelId="{EDD6B880-D218-428E-941D-0D89B3042755}" type="pres">
      <dgm:prSet presAssocID="{6A05C438-48AA-4E87-9AD5-EE250D1210AA}" presName="compNode" presStyleCnt="0"/>
      <dgm:spPr/>
    </dgm:pt>
    <dgm:pt modelId="{2D9C2F2C-67F2-4C3A-BFC8-2507D311FF7A}" type="pres">
      <dgm:prSet presAssocID="{6A05C438-48AA-4E87-9AD5-EE250D1210AA}" presName="pictRect" presStyleLbl="node1" presStyleIdx="5" presStyleCnt="14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HN"/>
        </a:p>
      </dgm:t>
    </dgm:pt>
    <dgm:pt modelId="{9C236AE2-305D-4026-8259-78644B2BF268}" type="pres">
      <dgm:prSet presAssocID="{6A05C438-48AA-4E87-9AD5-EE250D1210AA}" presName="textRect" presStyleLbl="revTx" presStyleIdx="5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66569FD-E1D8-4ABE-8B89-14B2F3E98F92}" type="pres">
      <dgm:prSet presAssocID="{D345C0A5-8806-4D8D-9388-922AEE038DA6}" presName="sibTrans" presStyleLbl="sibTrans2D1" presStyleIdx="0" presStyleCnt="0"/>
      <dgm:spPr/>
      <dgm:t>
        <a:bodyPr/>
        <a:lstStyle/>
        <a:p>
          <a:endParaRPr lang="es-HN"/>
        </a:p>
      </dgm:t>
    </dgm:pt>
    <dgm:pt modelId="{52D8294D-84C5-40C2-930D-EB31AD82613D}" type="pres">
      <dgm:prSet presAssocID="{2810D9A3-66C2-491E-9E14-070C77D2CA98}" presName="compNode" presStyleCnt="0"/>
      <dgm:spPr/>
    </dgm:pt>
    <dgm:pt modelId="{54A797C4-CC48-4439-B1B9-694B6913E855}" type="pres">
      <dgm:prSet presAssocID="{2810D9A3-66C2-491E-9E14-070C77D2CA98}" presName="pictRect" presStyleLbl="node1" presStyleIdx="6" presStyleCnt="14" custLinFactNeighborX="-158" custLinFactNeighborY="2036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HN"/>
        </a:p>
      </dgm:t>
    </dgm:pt>
    <dgm:pt modelId="{39F10D97-4C87-4474-90BB-3286504ABEAC}" type="pres">
      <dgm:prSet presAssocID="{2810D9A3-66C2-491E-9E14-070C77D2CA98}" presName="textRect" presStyleLbl="revTx" presStyleIdx="6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791EE71-D033-447E-A2CA-DB720F9A3C88}" type="pres">
      <dgm:prSet presAssocID="{3B285018-CE18-4904-99F8-D26003F4D6B8}" presName="sibTrans" presStyleLbl="sibTrans2D1" presStyleIdx="0" presStyleCnt="0"/>
      <dgm:spPr/>
      <dgm:t>
        <a:bodyPr/>
        <a:lstStyle/>
        <a:p>
          <a:endParaRPr lang="es-HN"/>
        </a:p>
      </dgm:t>
    </dgm:pt>
    <dgm:pt modelId="{0B703435-AD0F-4C89-A494-CA40226F612A}" type="pres">
      <dgm:prSet presAssocID="{E1E50B7B-3670-499F-8435-E7CE33E1A02D}" presName="compNode" presStyleCnt="0"/>
      <dgm:spPr/>
    </dgm:pt>
    <dgm:pt modelId="{84BD8326-AFF3-4425-99E8-E992DE75C389}" type="pres">
      <dgm:prSet presAssocID="{E1E50B7B-3670-499F-8435-E7CE33E1A02D}" presName="pictRect" presStyleLbl="node1" presStyleIdx="7" presStyleCnt="14"/>
      <dgm:spPr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HN"/>
        </a:p>
      </dgm:t>
    </dgm:pt>
    <dgm:pt modelId="{A85E9A0A-7B1A-4EE5-991E-D8057C28BEED}" type="pres">
      <dgm:prSet presAssocID="{E1E50B7B-3670-499F-8435-E7CE33E1A02D}" presName="textRect" presStyleLbl="revTx" presStyleIdx="7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291C2B3-2B5D-4929-B35F-7EAC11A64DF0}" type="pres">
      <dgm:prSet presAssocID="{B0B16499-6450-4E5B-A302-628F4DD09416}" presName="sibTrans" presStyleLbl="sibTrans2D1" presStyleIdx="0" presStyleCnt="0"/>
      <dgm:spPr/>
      <dgm:t>
        <a:bodyPr/>
        <a:lstStyle/>
        <a:p>
          <a:endParaRPr lang="es-HN"/>
        </a:p>
      </dgm:t>
    </dgm:pt>
    <dgm:pt modelId="{6028A442-6C59-4491-B11F-DBE3AB37E0F7}" type="pres">
      <dgm:prSet presAssocID="{92AEAA3A-6E87-45CE-B9C6-A7E8E5D71998}" presName="compNode" presStyleCnt="0"/>
      <dgm:spPr/>
    </dgm:pt>
    <dgm:pt modelId="{61EB6999-88D8-4363-89EA-D089D30AB91E}" type="pres">
      <dgm:prSet presAssocID="{92AEAA3A-6E87-45CE-B9C6-A7E8E5D71998}" presName="pictRect" presStyleLbl="node1" presStyleIdx="8" presStyleCnt="14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2D157F9-3E16-46F3-AD2A-333DAC450B49}" type="pres">
      <dgm:prSet presAssocID="{92AEAA3A-6E87-45CE-B9C6-A7E8E5D71998}" presName="textRect" presStyleLbl="revTx" presStyleIdx="8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E2197C2-4E80-4239-9630-FA6CA441794E}" type="pres">
      <dgm:prSet presAssocID="{9D47DCD3-1740-4A7F-9F09-55F0394C29ED}" presName="sibTrans" presStyleLbl="sibTrans2D1" presStyleIdx="0" presStyleCnt="0"/>
      <dgm:spPr/>
      <dgm:t>
        <a:bodyPr/>
        <a:lstStyle/>
        <a:p>
          <a:endParaRPr lang="es-HN"/>
        </a:p>
      </dgm:t>
    </dgm:pt>
    <dgm:pt modelId="{98CE21DA-18D4-48F0-8609-829CB9FA0051}" type="pres">
      <dgm:prSet presAssocID="{E61CD61D-E475-4437-B99C-246F63A0191E}" presName="compNode" presStyleCnt="0"/>
      <dgm:spPr/>
    </dgm:pt>
    <dgm:pt modelId="{6D5ED51E-7BBF-4575-8A61-5F0C0F21A1B5}" type="pres">
      <dgm:prSet presAssocID="{E61CD61D-E475-4437-B99C-246F63A0191E}" presName="pictRect" presStyleLbl="node1" presStyleIdx="9" presStyleCnt="14" custLinFactNeighborX="1026" custLinFactNeighborY="2036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41BA48D7-F4DE-4D91-8B5E-3FF7A7F9583B}" type="pres">
      <dgm:prSet presAssocID="{E61CD61D-E475-4437-B99C-246F63A0191E}" presName="textRect" presStyleLbl="revTx" presStyleIdx="9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1A29F1C-4445-4C8B-8429-DB25932879DC}" type="pres">
      <dgm:prSet presAssocID="{4942E15B-9854-49F7-B30F-3A9657B4C0A3}" presName="sibTrans" presStyleLbl="sibTrans2D1" presStyleIdx="0" presStyleCnt="0"/>
      <dgm:spPr/>
      <dgm:t>
        <a:bodyPr/>
        <a:lstStyle/>
        <a:p>
          <a:endParaRPr lang="es-HN"/>
        </a:p>
      </dgm:t>
    </dgm:pt>
    <dgm:pt modelId="{D36C56E8-618B-469F-9A16-AB4FA6EEB758}" type="pres">
      <dgm:prSet presAssocID="{102DD975-85F5-4E89-A6A2-0296C8B99EB3}" presName="compNode" presStyleCnt="0"/>
      <dgm:spPr/>
    </dgm:pt>
    <dgm:pt modelId="{A9F8F4D5-2514-4243-A4EB-A0E262FDF056}" type="pres">
      <dgm:prSet presAssocID="{102DD975-85F5-4E89-A6A2-0296C8B99EB3}" presName="pictRect" presStyleLbl="node1" presStyleIdx="10" presStyleCnt="14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8FD7B5D-8DC9-4A17-96C5-6DA96204EE28}" type="pres">
      <dgm:prSet presAssocID="{102DD975-85F5-4E89-A6A2-0296C8B99EB3}" presName="textRect" presStyleLbl="revTx" presStyleIdx="10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2BFB2A3-ABED-420D-A44D-C7E17A5545A5}" type="pres">
      <dgm:prSet presAssocID="{96DB4AE7-3952-4361-BB31-322A244B3865}" presName="sibTrans" presStyleLbl="sibTrans2D1" presStyleIdx="0" presStyleCnt="0"/>
      <dgm:spPr/>
      <dgm:t>
        <a:bodyPr/>
        <a:lstStyle/>
        <a:p>
          <a:endParaRPr lang="es-HN"/>
        </a:p>
      </dgm:t>
    </dgm:pt>
    <dgm:pt modelId="{460C4D8B-1F6E-4DD3-8EBE-F592EB5A053E}" type="pres">
      <dgm:prSet presAssocID="{CF48C2C4-32C1-4A18-900F-C620BBA63204}" presName="compNode" presStyleCnt="0"/>
      <dgm:spPr/>
    </dgm:pt>
    <dgm:pt modelId="{0349E281-A323-46BA-9B51-F3FC733075F4}" type="pres">
      <dgm:prSet presAssocID="{CF48C2C4-32C1-4A18-900F-C620BBA63204}" presName="pictRect" presStyleLbl="node1" presStyleIdx="11" presStyleCnt="14"/>
      <dgm:spPr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114DA0EB-1770-4CAB-BCB8-2FBB1CAD9478}" type="pres">
      <dgm:prSet presAssocID="{CF48C2C4-32C1-4A18-900F-C620BBA63204}" presName="textRect" presStyleLbl="revTx" presStyleIdx="11" presStyleCnt="1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BFB33B2-5F50-462F-8182-46E0BA62BA9C}" type="pres">
      <dgm:prSet presAssocID="{766E74A4-FE69-4900-BA6D-082F03773374}" presName="sibTrans" presStyleLbl="sibTrans2D1" presStyleIdx="0" presStyleCnt="0"/>
      <dgm:spPr/>
      <dgm:t>
        <a:bodyPr/>
        <a:lstStyle/>
        <a:p>
          <a:endParaRPr lang="es-HN"/>
        </a:p>
      </dgm:t>
    </dgm:pt>
    <dgm:pt modelId="{9124B069-34EE-491A-B0BB-491BF41BF2BF}" type="pres">
      <dgm:prSet presAssocID="{1E385105-F0A7-4E80-B763-2C470E613579}" presName="compNode" presStyleCnt="0"/>
      <dgm:spPr/>
    </dgm:pt>
    <dgm:pt modelId="{761444F8-1118-41AF-9921-96D55432D341}" type="pres">
      <dgm:prSet presAssocID="{1E385105-F0A7-4E80-B763-2C470E613579}" presName="pictRect" presStyleLbl="node1" presStyleIdx="12" presStyleCnt="14" custLinFactNeighborX="28993" custLinFactNeighborY="1169"/>
      <dgm:spPr>
        <a:blipFill rotWithShape="1"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HN"/>
        </a:p>
      </dgm:t>
    </dgm:pt>
    <dgm:pt modelId="{1C3F272F-058C-4E8D-B8D2-331CC17CAC71}" type="pres">
      <dgm:prSet presAssocID="{1E385105-F0A7-4E80-B763-2C470E613579}" presName="textRect" presStyleLbl="revTx" presStyleIdx="12" presStyleCnt="14" custScaleX="103201" custLinFactNeighborX="33825" custLinFactNeighborY="34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4572BC5-95E3-4751-B0D7-EB1DFA94A1DB}" type="pres">
      <dgm:prSet presAssocID="{0064B787-2787-4F08-A0D4-EB8B47F373D1}" presName="sibTrans" presStyleLbl="sibTrans2D1" presStyleIdx="0" presStyleCnt="0"/>
      <dgm:spPr/>
      <dgm:t>
        <a:bodyPr/>
        <a:lstStyle/>
        <a:p>
          <a:endParaRPr lang="es-HN"/>
        </a:p>
      </dgm:t>
    </dgm:pt>
    <dgm:pt modelId="{A41D4E30-C422-4443-A95D-E910338CB611}" type="pres">
      <dgm:prSet presAssocID="{7C32B2FA-7D1E-4B08-9CC9-C2002C8B7621}" presName="compNode" presStyleCnt="0"/>
      <dgm:spPr/>
    </dgm:pt>
    <dgm:pt modelId="{FA2FC71C-EC88-49C0-AA4C-1946A618E4A4}" type="pres">
      <dgm:prSet presAssocID="{7C32B2FA-7D1E-4B08-9CC9-C2002C8B7621}" presName="pictRect" presStyleLbl="node1" presStyleIdx="13" presStyleCnt="14" custLinFactNeighborX="18638" custLinFactNeighborY="-4918"/>
      <dgm:spPr>
        <a:blipFill rotWithShape="1"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HN"/>
        </a:p>
      </dgm:t>
    </dgm:pt>
    <dgm:pt modelId="{5BA1070B-7238-4220-9AC1-BFC82FA22D0D}" type="pres">
      <dgm:prSet presAssocID="{7C32B2FA-7D1E-4B08-9CC9-C2002C8B7621}" presName="textRect" presStyleLbl="revTx" presStyleIdx="13" presStyleCnt="14" custScaleX="193780" custLinFactNeighborX="2795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2668086C-F294-417A-9312-D1880D3D9BDD}" type="presOf" srcId="{F788B383-041C-43FF-A00A-C375623FBDB8}" destId="{F1CA83A5-8BEE-44B3-974F-DEE54651B152}" srcOrd="0" destOrd="0" presId="urn:microsoft.com/office/officeart/2005/8/layout/pList1"/>
    <dgm:cxn modelId="{19663BB0-2828-4FAC-8FAD-B98C8807CA42}" type="presOf" srcId="{B0B16499-6450-4E5B-A302-628F4DD09416}" destId="{5291C2B3-2B5D-4929-B35F-7EAC11A64DF0}" srcOrd="0" destOrd="0" presId="urn:microsoft.com/office/officeart/2005/8/layout/pList1"/>
    <dgm:cxn modelId="{D2F2640B-9872-44D7-BD7D-0763C3A65DD6}" type="presOf" srcId="{D345C0A5-8806-4D8D-9388-922AEE038DA6}" destId="{066569FD-E1D8-4ABE-8B89-14B2F3E98F92}" srcOrd="0" destOrd="0" presId="urn:microsoft.com/office/officeart/2005/8/layout/pList1"/>
    <dgm:cxn modelId="{BD7BDE17-41BD-4520-BDAD-79B53872F1AA}" srcId="{F2FDE772-EDDD-446C-B449-8C842B3860D9}" destId="{1E385105-F0A7-4E80-B763-2C470E613579}" srcOrd="12" destOrd="0" parTransId="{95669BA7-2709-4529-9F88-DD53C4AFA10B}" sibTransId="{0064B787-2787-4F08-A0D4-EB8B47F373D1}"/>
    <dgm:cxn modelId="{C08496CE-4ADD-41BF-A5A8-236AFC848026}" srcId="{F2FDE772-EDDD-446C-B449-8C842B3860D9}" destId="{102DD975-85F5-4E89-A6A2-0296C8B99EB3}" srcOrd="10" destOrd="0" parTransId="{ED86F2AF-9B0C-4730-95A9-33A4C522085B}" sibTransId="{96DB4AE7-3952-4361-BB31-322A244B3865}"/>
    <dgm:cxn modelId="{023D6D3E-B944-4B74-BC30-B0773B6D2391}" type="presOf" srcId="{FD88F020-5499-4AC9-8A77-C44BD4008E32}" destId="{7E05566B-5A53-4461-BA88-838D69AFA0D6}" srcOrd="0" destOrd="0" presId="urn:microsoft.com/office/officeart/2005/8/layout/pList1"/>
    <dgm:cxn modelId="{ED3F8163-4C8B-43CA-BA3D-D6BBF00B57A8}" srcId="{F2FDE772-EDDD-446C-B449-8C842B3860D9}" destId="{2D61206E-612B-488C-878C-C90735EF4D66}" srcOrd="4" destOrd="0" parTransId="{A5B83036-A1AA-4F67-9866-1999354E7EA8}" sibTransId="{3F9141F2-0019-4D0F-8AEB-74021BB39698}"/>
    <dgm:cxn modelId="{7F45FB66-B730-4271-BB58-05A3258A7269}" srcId="{F2FDE772-EDDD-446C-B449-8C842B3860D9}" destId="{5C072B52-341E-4BBB-8C22-501A83333747}" srcOrd="0" destOrd="0" parTransId="{CEA20E2B-71E2-47C2-B78C-3A5E95A77DB4}" sibTransId="{B035B252-576D-4A2B-B246-2A3ED52889E3}"/>
    <dgm:cxn modelId="{2F3AA1A5-8565-4F73-8BF2-7383560948DF}" type="presOf" srcId="{3F9141F2-0019-4D0F-8AEB-74021BB39698}" destId="{639E51D3-B43E-4B8C-A4FC-714EF40CDDA8}" srcOrd="0" destOrd="0" presId="urn:microsoft.com/office/officeart/2005/8/layout/pList1"/>
    <dgm:cxn modelId="{BB764F79-5A3C-4FC4-8862-F7CC556A231A}" type="presOf" srcId="{B035B252-576D-4A2B-B246-2A3ED52889E3}" destId="{4AD85AA4-0801-4C53-A109-FFED1513D67D}" srcOrd="0" destOrd="0" presId="urn:microsoft.com/office/officeart/2005/8/layout/pList1"/>
    <dgm:cxn modelId="{6796159F-B9D7-4A39-9F48-775B3A4207A0}" type="presOf" srcId="{4942E15B-9854-49F7-B30F-3A9657B4C0A3}" destId="{41A29F1C-4445-4C8B-8429-DB25932879DC}" srcOrd="0" destOrd="0" presId="urn:microsoft.com/office/officeart/2005/8/layout/pList1"/>
    <dgm:cxn modelId="{E171B200-9C78-451D-AD1C-75DF7FF217B4}" srcId="{F2FDE772-EDDD-446C-B449-8C842B3860D9}" destId="{CF48C2C4-32C1-4A18-900F-C620BBA63204}" srcOrd="11" destOrd="0" parTransId="{43D9FB6B-19A8-4360-9A0C-774BBD4FCDEF}" sibTransId="{766E74A4-FE69-4900-BA6D-082F03773374}"/>
    <dgm:cxn modelId="{6004DB90-5872-4243-B19A-C5508B03CFA0}" type="presOf" srcId="{2D61206E-612B-488C-878C-C90735EF4D66}" destId="{B6363D45-EE51-4637-ACDC-A42B0CC08059}" srcOrd="0" destOrd="0" presId="urn:microsoft.com/office/officeart/2005/8/layout/pList1"/>
    <dgm:cxn modelId="{B83851FC-7230-4809-BE8E-9A04484618EE}" type="presOf" srcId="{E1E50B7B-3670-499F-8435-E7CE33E1A02D}" destId="{A85E9A0A-7B1A-4EE5-991E-D8057C28BEED}" srcOrd="0" destOrd="0" presId="urn:microsoft.com/office/officeart/2005/8/layout/pList1"/>
    <dgm:cxn modelId="{8E0FC844-77B2-4F68-8EEE-8D3BEB320C4D}" srcId="{F2FDE772-EDDD-446C-B449-8C842B3860D9}" destId="{2810D9A3-66C2-491E-9E14-070C77D2CA98}" srcOrd="6" destOrd="0" parTransId="{20F2E16C-8DB2-4FD5-A8FE-7F9E53677DC5}" sibTransId="{3B285018-CE18-4904-99F8-D26003F4D6B8}"/>
    <dgm:cxn modelId="{935C8BD0-824C-498D-954D-5F45959C799F}" type="presOf" srcId="{9AE02C87-77FF-464D-ADB0-9B941971FD1B}" destId="{1D3F8DC0-2EF3-480A-9E74-114AB2C0683A}" srcOrd="0" destOrd="0" presId="urn:microsoft.com/office/officeart/2005/8/layout/pList1"/>
    <dgm:cxn modelId="{F9E14290-3D78-4EB1-B56D-1EE315D91BFE}" type="presOf" srcId="{5C072B52-341E-4BBB-8C22-501A83333747}" destId="{1C870D7E-F928-4C09-831F-531ED3619287}" srcOrd="0" destOrd="0" presId="urn:microsoft.com/office/officeart/2005/8/layout/pList1"/>
    <dgm:cxn modelId="{06A319DD-9107-44E2-809B-993D6AE00DA7}" type="presOf" srcId="{170021E8-92E2-464E-96C5-A6D58F4CEE23}" destId="{7EE7057B-D730-4253-A402-175E72DA39DA}" srcOrd="0" destOrd="0" presId="urn:microsoft.com/office/officeart/2005/8/layout/pList1"/>
    <dgm:cxn modelId="{6A5AC79C-E2FD-4BB0-B751-2D125EC9E368}" type="presOf" srcId="{221B9E69-24AF-4CDF-829A-68F425FC5D3E}" destId="{0319F946-983E-4478-BCED-2C7DBE9EF5E1}" srcOrd="0" destOrd="0" presId="urn:microsoft.com/office/officeart/2005/8/layout/pList1"/>
    <dgm:cxn modelId="{0D63B639-A39C-4060-A1D7-CBE166721702}" srcId="{F2FDE772-EDDD-446C-B449-8C842B3860D9}" destId="{E1E50B7B-3670-499F-8435-E7CE33E1A02D}" srcOrd="7" destOrd="0" parTransId="{DE7ED436-9E6E-44CF-A988-8D84B12E8EFF}" sibTransId="{B0B16499-6450-4E5B-A302-628F4DD09416}"/>
    <dgm:cxn modelId="{CF7D7B13-4BF8-4317-96A1-3DD17558746A}" type="presOf" srcId="{1E385105-F0A7-4E80-B763-2C470E613579}" destId="{1C3F272F-058C-4E8D-B8D2-331CC17CAC71}" srcOrd="0" destOrd="0" presId="urn:microsoft.com/office/officeart/2005/8/layout/pList1"/>
    <dgm:cxn modelId="{8A38373A-4D89-4BA1-AD7F-2F96AFBD150D}" type="presOf" srcId="{CF48C2C4-32C1-4A18-900F-C620BBA63204}" destId="{114DA0EB-1770-4CAB-BCB8-2FBB1CAD9478}" srcOrd="0" destOrd="0" presId="urn:microsoft.com/office/officeart/2005/8/layout/pList1"/>
    <dgm:cxn modelId="{E3C3C43C-3A6A-4B22-B0DA-CB34E07DA553}" srcId="{F2FDE772-EDDD-446C-B449-8C842B3860D9}" destId="{FD88F020-5499-4AC9-8A77-C44BD4008E32}" srcOrd="2" destOrd="0" parTransId="{7A9887CB-CF3A-413A-AEAB-992AE19B8EF9}" sibTransId="{221B9E69-24AF-4CDF-829A-68F425FC5D3E}"/>
    <dgm:cxn modelId="{7A5CC34A-BAEE-40C9-A1FE-8490E487B631}" type="presOf" srcId="{7C32B2FA-7D1E-4B08-9CC9-C2002C8B7621}" destId="{5BA1070B-7238-4220-9AC1-BFC82FA22D0D}" srcOrd="0" destOrd="0" presId="urn:microsoft.com/office/officeart/2005/8/layout/pList1"/>
    <dgm:cxn modelId="{DE4F0012-12B6-4B5D-9D02-6684012141F7}" type="presOf" srcId="{3B285018-CE18-4904-99F8-D26003F4D6B8}" destId="{2791EE71-D033-447E-A2CA-DB720F9A3C88}" srcOrd="0" destOrd="0" presId="urn:microsoft.com/office/officeart/2005/8/layout/pList1"/>
    <dgm:cxn modelId="{3CCFE2BC-9357-4A8C-9F19-5D90B012CA8D}" type="presOf" srcId="{96DB4AE7-3952-4361-BB31-322A244B3865}" destId="{12BFB2A3-ABED-420D-A44D-C7E17A5545A5}" srcOrd="0" destOrd="0" presId="urn:microsoft.com/office/officeart/2005/8/layout/pList1"/>
    <dgm:cxn modelId="{941A059C-812F-498A-BD6C-580E3DBAEB38}" srcId="{F2FDE772-EDDD-446C-B449-8C842B3860D9}" destId="{7C32B2FA-7D1E-4B08-9CC9-C2002C8B7621}" srcOrd="13" destOrd="0" parTransId="{2332144C-0033-4DC0-AC22-CA0BDE65191A}" sibTransId="{43B570CD-1ACB-44C3-9162-A131929B9264}"/>
    <dgm:cxn modelId="{D082C9C5-B8C2-42FC-BD7D-98623EE5CA15}" type="presOf" srcId="{102DD975-85F5-4E89-A6A2-0296C8B99EB3}" destId="{E8FD7B5D-8DC9-4A17-96C5-6DA96204EE28}" srcOrd="0" destOrd="0" presId="urn:microsoft.com/office/officeart/2005/8/layout/pList1"/>
    <dgm:cxn modelId="{906977BF-71B7-4372-B5D3-E04A39B34CD2}" srcId="{F2FDE772-EDDD-446C-B449-8C842B3860D9}" destId="{92AEAA3A-6E87-45CE-B9C6-A7E8E5D71998}" srcOrd="8" destOrd="0" parTransId="{F89997D4-F5DE-45E8-A73A-1209A2339315}" sibTransId="{9D47DCD3-1740-4A7F-9F09-55F0394C29ED}"/>
    <dgm:cxn modelId="{B4F5972C-6D74-4F5B-A891-6FD4B39D66AE}" srcId="{F2FDE772-EDDD-446C-B449-8C842B3860D9}" destId="{6A05C438-48AA-4E87-9AD5-EE250D1210AA}" srcOrd="5" destOrd="0" parTransId="{2AA42CC4-DD0D-4F0A-9A1B-7DCB7DC841B2}" sibTransId="{D345C0A5-8806-4D8D-9388-922AEE038DA6}"/>
    <dgm:cxn modelId="{83AADF44-E17C-469F-8F0D-5C4EDEB140DE}" type="presOf" srcId="{0064B787-2787-4F08-A0D4-EB8B47F373D1}" destId="{94572BC5-95E3-4751-B0D7-EB1DFA94A1DB}" srcOrd="0" destOrd="0" presId="urn:microsoft.com/office/officeart/2005/8/layout/pList1"/>
    <dgm:cxn modelId="{E788B081-725E-44B1-832B-59F03DAF7A48}" type="presOf" srcId="{6A05C438-48AA-4E87-9AD5-EE250D1210AA}" destId="{9C236AE2-305D-4026-8259-78644B2BF268}" srcOrd="0" destOrd="0" presId="urn:microsoft.com/office/officeart/2005/8/layout/pList1"/>
    <dgm:cxn modelId="{1A57580B-8C9E-487E-A7A3-24A052494DDA}" type="presOf" srcId="{13D9B032-0825-4AD0-A1D3-7D460067DF1E}" destId="{713E5302-D158-4A93-A549-722D862C39FD}" srcOrd="0" destOrd="0" presId="urn:microsoft.com/office/officeart/2005/8/layout/pList1"/>
    <dgm:cxn modelId="{81B0ED08-608F-4B4E-8E63-45F56C7F82D8}" srcId="{F2FDE772-EDDD-446C-B449-8C842B3860D9}" destId="{9AE02C87-77FF-464D-ADB0-9B941971FD1B}" srcOrd="3" destOrd="0" parTransId="{0BD007FC-C4D3-4B5F-A248-2FF1F944EB76}" sibTransId="{170021E8-92E2-464E-96C5-A6D58F4CEE23}"/>
    <dgm:cxn modelId="{24FF176D-CD76-4D54-BB83-E105B164AFB0}" type="presOf" srcId="{92AEAA3A-6E87-45CE-B9C6-A7E8E5D71998}" destId="{12D157F9-3E16-46F3-AD2A-333DAC450B49}" srcOrd="0" destOrd="0" presId="urn:microsoft.com/office/officeart/2005/8/layout/pList1"/>
    <dgm:cxn modelId="{0086607E-9E52-4641-B9B1-B9863BCAC347}" srcId="{F2FDE772-EDDD-446C-B449-8C842B3860D9}" destId="{13D9B032-0825-4AD0-A1D3-7D460067DF1E}" srcOrd="1" destOrd="0" parTransId="{CF9464FE-54EC-417A-B5B1-CCD0D375CF3B}" sibTransId="{F788B383-041C-43FF-A00A-C375623FBDB8}"/>
    <dgm:cxn modelId="{04B819E0-85A3-4930-9932-D8FDB31AF3EF}" type="presOf" srcId="{2810D9A3-66C2-491E-9E14-070C77D2CA98}" destId="{39F10D97-4C87-4474-90BB-3286504ABEAC}" srcOrd="0" destOrd="0" presId="urn:microsoft.com/office/officeart/2005/8/layout/pList1"/>
    <dgm:cxn modelId="{3C8A901A-2B64-4EE5-B736-535A1FBB79A8}" type="presOf" srcId="{F2FDE772-EDDD-446C-B449-8C842B3860D9}" destId="{DDCB353D-4C9C-4BEE-ACB3-350872CAC05E}" srcOrd="0" destOrd="0" presId="urn:microsoft.com/office/officeart/2005/8/layout/pList1"/>
    <dgm:cxn modelId="{F3B9C9ED-E2F0-47F2-B79C-6E91D0550B94}" srcId="{F2FDE772-EDDD-446C-B449-8C842B3860D9}" destId="{E61CD61D-E475-4437-B99C-246F63A0191E}" srcOrd="9" destOrd="0" parTransId="{96F38761-F2AF-4E0E-9531-FA2A1182454F}" sibTransId="{4942E15B-9854-49F7-B30F-3A9657B4C0A3}"/>
    <dgm:cxn modelId="{20C45C9C-54C4-47F8-A13A-4673F1238C9A}" type="presOf" srcId="{766E74A4-FE69-4900-BA6D-082F03773374}" destId="{2BFB33B2-5F50-462F-8182-46E0BA62BA9C}" srcOrd="0" destOrd="0" presId="urn:microsoft.com/office/officeart/2005/8/layout/pList1"/>
    <dgm:cxn modelId="{15C2A35F-059C-41CD-BC24-C5D8A28CE74A}" type="presOf" srcId="{E61CD61D-E475-4437-B99C-246F63A0191E}" destId="{41BA48D7-F4DE-4D91-8B5E-3FF7A7F9583B}" srcOrd="0" destOrd="0" presId="urn:microsoft.com/office/officeart/2005/8/layout/pList1"/>
    <dgm:cxn modelId="{03D92571-A12C-42CA-8B46-9F914C3DDB08}" type="presOf" srcId="{9D47DCD3-1740-4A7F-9F09-55F0394C29ED}" destId="{0E2197C2-4E80-4239-9630-FA6CA441794E}" srcOrd="0" destOrd="0" presId="urn:microsoft.com/office/officeart/2005/8/layout/pList1"/>
    <dgm:cxn modelId="{A9B0D0D5-912C-4BDB-A839-8E3D5D9A3946}" type="presParOf" srcId="{DDCB353D-4C9C-4BEE-ACB3-350872CAC05E}" destId="{0BA9707E-F039-4A3D-8F57-47A9DB3A82B4}" srcOrd="0" destOrd="0" presId="urn:microsoft.com/office/officeart/2005/8/layout/pList1"/>
    <dgm:cxn modelId="{17FC3248-0E05-48F5-992C-F9B3022FA335}" type="presParOf" srcId="{0BA9707E-F039-4A3D-8F57-47A9DB3A82B4}" destId="{86C39863-A865-4F62-82EB-72CEF17CDD46}" srcOrd="0" destOrd="0" presId="urn:microsoft.com/office/officeart/2005/8/layout/pList1"/>
    <dgm:cxn modelId="{724894AF-C2AA-4FE1-9B32-342B98C68A5F}" type="presParOf" srcId="{0BA9707E-F039-4A3D-8F57-47A9DB3A82B4}" destId="{1C870D7E-F928-4C09-831F-531ED3619287}" srcOrd="1" destOrd="0" presId="urn:microsoft.com/office/officeart/2005/8/layout/pList1"/>
    <dgm:cxn modelId="{0B2E7B15-D43A-4283-B9FC-6CEF214DF263}" type="presParOf" srcId="{DDCB353D-4C9C-4BEE-ACB3-350872CAC05E}" destId="{4AD85AA4-0801-4C53-A109-FFED1513D67D}" srcOrd="1" destOrd="0" presId="urn:microsoft.com/office/officeart/2005/8/layout/pList1"/>
    <dgm:cxn modelId="{C07C054A-3A87-4F2D-B92D-06C99E31C675}" type="presParOf" srcId="{DDCB353D-4C9C-4BEE-ACB3-350872CAC05E}" destId="{72042B76-D8DB-41EB-A395-50DCA080AF86}" srcOrd="2" destOrd="0" presId="urn:microsoft.com/office/officeart/2005/8/layout/pList1"/>
    <dgm:cxn modelId="{781DA785-89D6-4C75-9C24-82D471199B40}" type="presParOf" srcId="{72042B76-D8DB-41EB-A395-50DCA080AF86}" destId="{F42394D5-E0E9-4D00-A8DF-6A295F45FCF5}" srcOrd="0" destOrd="0" presId="urn:microsoft.com/office/officeart/2005/8/layout/pList1"/>
    <dgm:cxn modelId="{17488FCA-D306-4CDC-A142-84B20F1C9A62}" type="presParOf" srcId="{72042B76-D8DB-41EB-A395-50DCA080AF86}" destId="{713E5302-D158-4A93-A549-722D862C39FD}" srcOrd="1" destOrd="0" presId="urn:microsoft.com/office/officeart/2005/8/layout/pList1"/>
    <dgm:cxn modelId="{802D419F-CBCF-4482-8C80-2F6BA40E853C}" type="presParOf" srcId="{DDCB353D-4C9C-4BEE-ACB3-350872CAC05E}" destId="{F1CA83A5-8BEE-44B3-974F-DEE54651B152}" srcOrd="3" destOrd="0" presId="urn:microsoft.com/office/officeart/2005/8/layout/pList1"/>
    <dgm:cxn modelId="{FBD95D05-8EBC-4605-A61F-E240515A6A7A}" type="presParOf" srcId="{DDCB353D-4C9C-4BEE-ACB3-350872CAC05E}" destId="{8E3DCA7A-2C20-4A36-A088-497E11285B24}" srcOrd="4" destOrd="0" presId="urn:microsoft.com/office/officeart/2005/8/layout/pList1"/>
    <dgm:cxn modelId="{F26E7593-4F33-4901-9A0C-81F5395E1D61}" type="presParOf" srcId="{8E3DCA7A-2C20-4A36-A088-497E11285B24}" destId="{5C003BF1-BF2A-45AD-9DF8-A7FB1DEC1186}" srcOrd="0" destOrd="0" presId="urn:microsoft.com/office/officeart/2005/8/layout/pList1"/>
    <dgm:cxn modelId="{72D76A74-2761-4C2F-88C6-738629B554E7}" type="presParOf" srcId="{8E3DCA7A-2C20-4A36-A088-497E11285B24}" destId="{7E05566B-5A53-4461-BA88-838D69AFA0D6}" srcOrd="1" destOrd="0" presId="urn:microsoft.com/office/officeart/2005/8/layout/pList1"/>
    <dgm:cxn modelId="{C7E565AB-9FCA-4EDA-811A-C0AAA4BC7BFA}" type="presParOf" srcId="{DDCB353D-4C9C-4BEE-ACB3-350872CAC05E}" destId="{0319F946-983E-4478-BCED-2C7DBE9EF5E1}" srcOrd="5" destOrd="0" presId="urn:microsoft.com/office/officeart/2005/8/layout/pList1"/>
    <dgm:cxn modelId="{66FFAD06-E1E9-41B5-8F12-26409DFDAF91}" type="presParOf" srcId="{DDCB353D-4C9C-4BEE-ACB3-350872CAC05E}" destId="{3644BA86-4DB8-455A-B88F-401AE5F2AF2E}" srcOrd="6" destOrd="0" presId="urn:microsoft.com/office/officeart/2005/8/layout/pList1"/>
    <dgm:cxn modelId="{7FED440A-FA64-454E-B32C-72465C0E6B88}" type="presParOf" srcId="{3644BA86-4DB8-455A-B88F-401AE5F2AF2E}" destId="{AE3BFA30-72FC-480A-8BA9-7BF8969B59CB}" srcOrd="0" destOrd="0" presId="urn:microsoft.com/office/officeart/2005/8/layout/pList1"/>
    <dgm:cxn modelId="{AA8A2263-BEF1-487B-B849-ADD0088F337A}" type="presParOf" srcId="{3644BA86-4DB8-455A-B88F-401AE5F2AF2E}" destId="{1D3F8DC0-2EF3-480A-9E74-114AB2C0683A}" srcOrd="1" destOrd="0" presId="urn:microsoft.com/office/officeart/2005/8/layout/pList1"/>
    <dgm:cxn modelId="{010C4C65-E967-403C-BCF9-46129E1F0113}" type="presParOf" srcId="{DDCB353D-4C9C-4BEE-ACB3-350872CAC05E}" destId="{7EE7057B-D730-4253-A402-175E72DA39DA}" srcOrd="7" destOrd="0" presId="urn:microsoft.com/office/officeart/2005/8/layout/pList1"/>
    <dgm:cxn modelId="{F83257DF-52D9-4F39-BE1E-87DE3F64AC71}" type="presParOf" srcId="{DDCB353D-4C9C-4BEE-ACB3-350872CAC05E}" destId="{462227A9-9570-45F8-912A-5CC3F9C7464E}" srcOrd="8" destOrd="0" presId="urn:microsoft.com/office/officeart/2005/8/layout/pList1"/>
    <dgm:cxn modelId="{38BA6D90-42A7-4C2E-9729-D6FF8D034FBB}" type="presParOf" srcId="{462227A9-9570-45F8-912A-5CC3F9C7464E}" destId="{553BF3D0-E02A-4CE3-B537-E57656BD2BA4}" srcOrd="0" destOrd="0" presId="urn:microsoft.com/office/officeart/2005/8/layout/pList1"/>
    <dgm:cxn modelId="{98B74C81-99BC-4571-ACDA-0C90289F6F33}" type="presParOf" srcId="{462227A9-9570-45F8-912A-5CC3F9C7464E}" destId="{B6363D45-EE51-4637-ACDC-A42B0CC08059}" srcOrd="1" destOrd="0" presId="urn:microsoft.com/office/officeart/2005/8/layout/pList1"/>
    <dgm:cxn modelId="{3051DD52-96EF-4E8A-979F-CFFB83A16E41}" type="presParOf" srcId="{DDCB353D-4C9C-4BEE-ACB3-350872CAC05E}" destId="{639E51D3-B43E-4B8C-A4FC-714EF40CDDA8}" srcOrd="9" destOrd="0" presId="urn:microsoft.com/office/officeart/2005/8/layout/pList1"/>
    <dgm:cxn modelId="{77B89DFD-0E8A-4C0C-BDA9-27DB55E98A62}" type="presParOf" srcId="{DDCB353D-4C9C-4BEE-ACB3-350872CAC05E}" destId="{EDD6B880-D218-428E-941D-0D89B3042755}" srcOrd="10" destOrd="0" presId="urn:microsoft.com/office/officeart/2005/8/layout/pList1"/>
    <dgm:cxn modelId="{4C22ACF1-E4A2-4EAB-86FE-39FF718FF9BE}" type="presParOf" srcId="{EDD6B880-D218-428E-941D-0D89B3042755}" destId="{2D9C2F2C-67F2-4C3A-BFC8-2507D311FF7A}" srcOrd="0" destOrd="0" presId="urn:microsoft.com/office/officeart/2005/8/layout/pList1"/>
    <dgm:cxn modelId="{7457A0C1-5943-4590-9683-E32CA92193B6}" type="presParOf" srcId="{EDD6B880-D218-428E-941D-0D89B3042755}" destId="{9C236AE2-305D-4026-8259-78644B2BF268}" srcOrd="1" destOrd="0" presId="urn:microsoft.com/office/officeart/2005/8/layout/pList1"/>
    <dgm:cxn modelId="{9ABA77AB-7317-4203-B16A-9E536CB5BB4D}" type="presParOf" srcId="{DDCB353D-4C9C-4BEE-ACB3-350872CAC05E}" destId="{066569FD-E1D8-4ABE-8B89-14B2F3E98F92}" srcOrd="11" destOrd="0" presId="urn:microsoft.com/office/officeart/2005/8/layout/pList1"/>
    <dgm:cxn modelId="{85FFA5BC-66C1-45B7-8027-A38E12E544D6}" type="presParOf" srcId="{DDCB353D-4C9C-4BEE-ACB3-350872CAC05E}" destId="{52D8294D-84C5-40C2-930D-EB31AD82613D}" srcOrd="12" destOrd="0" presId="urn:microsoft.com/office/officeart/2005/8/layout/pList1"/>
    <dgm:cxn modelId="{F313045B-FA93-4AF0-8C41-6B14EDDC1904}" type="presParOf" srcId="{52D8294D-84C5-40C2-930D-EB31AD82613D}" destId="{54A797C4-CC48-4439-B1B9-694B6913E855}" srcOrd="0" destOrd="0" presId="urn:microsoft.com/office/officeart/2005/8/layout/pList1"/>
    <dgm:cxn modelId="{19573735-6450-4458-95B3-C86C4369B1F5}" type="presParOf" srcId="{52D8294D-84C5-40C2-930D-EB31AD82613D}" destId="{39F10D97-4C87-4474-90BB-3286504ABEAC}" srcOrd="1" destOrd="0" presId="urn:microsoft.com/office/officeart/2005/8/layout/pList1"/>
    <dgm:cxn modelId="{46682456-0ECF-4E3B-AD6C-4C297F44577F}" type="presParOf" srcId="{DDCB353D-4C9C-4BEE-ACB3-350872CAC05E}" destId="{2791EE71-D033-447E-A2CA-DB720F9A3C88}" srcOrd="13" destOrd="0" presId="urn:microsoft.com/office/officeart/2005/8/layout/pList1"/>
    <dgm:cxn modelId="{63E1700F-E31B-4BF7-B982-AB6033FAA88D}" type="presParOf" srcId="{DDCB353D-4C9C-4BEE-ACB3-350872CAC05E}" destId="{0B703435-AD0F-4C89-A494-CA40226F612A}" srcOrd="14" destOrd="0" presId="urn:microsoft.com/office/officeart/2005/8/layout/pList1"/>
    <dgm:cxn modelId="{E8B9B1DA-D985-446F-9FE0-476F6C4D5C29}" type="presParOf" srcId="{0B703435-AD0F-4C89-A494-CA40226F612A}" destId="{84BD8326-AFF3-4425-99E8-E992DE75C389}" srcOrd="0" destOrd="0" presId="urn:microsoft.com/office/officeart/2005/8/layout/pList1"/>
    <dgm:cxn modelId="{52801C3A-8996-4F3E-A968-5136DE775F7A}" type="presParOf" srcId="{0B703435-AD0F-4C89-A494-CA40226F612A}" destId="{A85E9A0A-7B1A-4EE5-991E-D8057C28BEED}" srcOrd="1" destOrd="0" presId="urn:microsoft.com/office/officeart/2005/8/layout/pList1"/>
    <dgm:cxn modelId="{C306B24F-D49C-48AD-ABD4-99CC5AA5A4D3}" type="presParOf" srcId="{DDCB353D-4C9C-4BEE-ACB3-350872CAC05E}" destId="{5291C2B3-2B5D-4929-B35F-7EAC11A64DF0}" srcOrd="15" destOrd="0" presId="urn:microsoft.com/office/officeart/2005/8/layout/pList1"/>
    <dgm:cxn modelId="{4C097674-B22A-4541-87EB-B7F208D259E4}" type="presParOf" srcId="{DDCB353D-4C9C-4BEE-ACB3-350872CAC05E}" destId="{6028A442-6C59-4491-B11F-DBE3AB37E0F7}" srcOrd="16" destOrd="0" presId="urn:microsoft.com/office/officeart/2005/8/layout/pList1"/>
    <dgm:cxn modelId="{EAC92FEC-89EE-47FE-8D4D-25E5E0B51202}" type="presParOf" srcId="{6028A442-6C59-4491-B11F-DBE3AB37E0F7}" destId="{61EB6999-88D8-4363-89EA-D089D30AB91E}" srcOrd="0" destOrd="0" presId="urn:microsoft.com/office/officeart/2005/8/layout/pList1"/>
    <dgm:cxn modelId="{CDA107C0-5107-4190-B9C9-F20F4946A571}" type="presParOf" srcId="{6028A442-6C59-4491-B11F-DBE3AB37E0F7}" destId="{12D157F9-3E16-46F3-AD2A-333DAC450B49}" srcOrd="1" destOrd="0" presId="urn:microsoft.com/office/officeart/2005/8/layout/pList1"/>
    <dgm:cxn modelId="{F8EC7F61-B688-49C8-B231-802E4415B9FB}" type="presParOf" srcId="{DDCB353D-4C9C-4BEE-ACB3-350872CAC05E}" destId="{0E2197C2-4E80-4239-9630-FA6CA441794E}" srcOrd="17" destOrd="0" presId="urn:microsoft.com/office/officeart/2005/8/layout/pList1"/>
    <dgm:cxn modelId="{6E146397-1DDB-4F0C-851B-00700D20F583}" type="presParOf" srcId="{DDCB353D-4C9C-4BEE-ACB3-350872CAC05E}" destId="{98CE21DA-18D4-48F0-8609-829CB9FA0051}" srcOrd="18" destOrd="0" presId="urn:microsoft.com/office/officeart/2005/8/layout/pList1"/>
    <dgm:cxn modelId="{DE0191EF-EEF0-4EF2-BAD6-673A561E7D83}" type="presParOf" srcId="{98CE21DA-18D4-48F0-8609-829CB9FA0051}" destId="{6D5ED51E-7BBF-4575-8A61-5F0C0F21A1B5}" srcOrd="0" destOrd="0" presId="urn:microsoft.com/office/officeart/2005/8/layout/pList1"/>
    <dgm:cxn modelId="{0F951439-B480-44D1-A8B6-55E722AB5399}" type="presParOf" srcId="{98CE21DA-18D4-48F0-8609-829CB9FA0051}" destId="{41BA48D7-F4DE-4D91-8B5E-3FF7A7F9583B}" srcOrd="1" destOrd="0" presId="urn:microsoft.com/office/officeart/2005/8/layout/pList1"/>
    <dgm:cxn modelId="{1450D619-3CA0-437B-96FB-AE9F224DFBC7}" type="presParOf" srcId="{DDCB353D-4C9C-4BEE-ACB3-350872CAC05E}" destId="{41A29F1C-4445-4C8B-8429-DB25932879DC}" srcOrd="19" destOrd="0" presId="urn:microsoft.com/office/officeart/2005/8/layout/pList1"/>
    <dgm:cxn modelId="{6FB61DE0-16DC-4248-B4FD-4B1A996BB3A3}" type="presParOf" srcId="{DDCB353D-4C9C-4BEE-ACB3-350872CAC05E}" destId="{D36C56E8-618B-469F-9A16-AB4FA6EEB758}" srcOrd="20" destOrd="0" presId="urn:microsoft.com/office/officeart/2005/8/layout/pList1"/>
    <dgm:cxn modelId="{28E4ED5C-6DCF-45B0-B293-EEF6E0396F39}" type="presParOf" srcId="{D36C56E8-618B-469F-9A16-AB4FA6EEB758}" destId="{A9F8F4D5-2514-4243-A4EB-A0E262FDF056}" srcOrd="0" destOrd="0" presId="urn:microsoft.com/office/officeart/2005/8/layout/pList1"/>
    <dgm:cxn modelId="{979B4B18-95AA-49E9-A6C8-2C7877F3C120}" type="presParOf" srcId="{D36C56E8-618B-469F-9A16-AB4FA6EEB758}" destId="{E8FD7B5D-8DC9-4A17-96C5-6DA96204EE28}" srcOrd="1" destOrd="0" presId="urn:microsoft.com/office/officeart/2005/8/layout/pList1"/>
    <dgm:cxn modelId="{DB9C1B8A-E603-40B0-9810-82442E8D15C9}" type="presParOf" srcId="{DDCB353D-4C9C-4BEE-ACB3-350872CAC05E}" destId="{12BFB2A3-ABED-420D-A44D-C7E17A5545A5}" srcOrd="21" destOrd="0" presId="urn:microsoft.com/office/officeart/2005/8/layout/pList1"/>
    <dgm:cxn modelId="{0C5C59A9-736C-437E-BF45-9CDD4067C32A}" type="presParOf" srcId="{DDCB353D-4C9C-4BEE-ACB3-350872CAC05E}" destId="{460C4D8B-1F6E-4DD3-8EBE-F592EB5A053E}" srcOrd="22" destOrd="0" presId="urn:microsoft.com/office/officeart/2005/8/layout/pList1"/>
    <dgm:cxn modelId="{D35909BB-5CAF-4F9D-91C1-C0723B42D553}" type="presParOf" srcId="{460C4D8B-1F6E-4DD3-8EBE-F592EB5A053E}" destId="{0349E281-A323-46BA-9B51-F3FC733075F4}" srcOrd="0" destOrd="0" presId="urn:microsoft.com/office/officeart/2005/8/layout/pList1"/>
    <dgm:cxn modelId="{CD7B2702-50B1-4479-B333-D576215889B5}" type="presParOf" srcId="{460C4D8B-1F6E-4DD3-8EBE-F592EB5A053E}" destId="{114DA0EB-1770-4CAB-BCB8-2FBB1CAD9478}" srcOrd="1" destOrd="0" presId="urn:microsoft.com/office/officeart/2005/8/layout/pList1"/>
    <dgm:cxn modelId="{666BAB1B-199B-468F-BBA9-50F97E71E522}" type="presParOf" srcId="{DDCB353D-4C9C-4BEE-ACB3-350872CAC05E}" destId="{2BFB33B2-5F50-462F-8182-46E0BA62BA9C}" srcOrd="23" destOrd="0" presId="urn:microsoft.com/office/officeart/2005/8/layout/pList1"/>
    <dgm:cxn modelId="{2584BEFE-D39D-44A0-B7E3-9CF5FB865A17}" type="presParOf" srcId="{DDCB353D-4C9C-4BEE-ACB3-350872CAC05E}" destId="{9124B069-34EE-491A-B0BB-491BF41BF2BF}" srcOrd="24" destOrd="0" presId="urn:microsoft.com/office/officeart/2005/8/layout/pList1"/>
    <dgm:cxn modelId="{99C169A9-8554-43BB-82D6-4D48089AD0D5}" type="presParOf" srcId="{9124B069-34EE-491A-B0BB-491BF41BF2BF}" destId="{761444F8-1118-41AF-9921-96D55432D341}" srcOrd="0" destOrd="0" presId="urn:microsoft.com/office/officeart/2005/8/layout/pList1"/>
    <dgm:cxn modelId="{91BC1CAD-4B9C-487B-AEDA-45E3A595F90B}" type="presParOf" srcId="{9124B069-34EE-491A-B0BB-491BF41BF2BF}" destId="{1C3F272F-058C-4E8D-B8D2-331CC17CAC71}" srcOrd="1" destOrd="0" presId="urn:microsoft.com/office/officeart/2005/8/layout/pList1"/>
    <dgm:cxn modelId="{DBA43963-2DE7-4DB5-8AC2-C9A2E432E490}" type="presParOf" srcId="{DDCB353D-4C9C-4BEE-ACB3-350872CAC05E}" destId="{94572BC5-95E3-4751-B0D7-EB1DFA94A1DB}" srcOrd="25" destOrd="0" presId="urn:microsoft.com/office/officeart/2005/8/layout/pList1"/>
    <dgm:cxn modelId="{ABC4E908-B35A-4049-8CF9-7AB23D7BAD12}" type="presParOf" srcId="{DDCB353D-4C9C-4BEE-ACB3-350872CAC05E}" destId="{A41D4E30-C422-4443-A95D-E910338CB611}" srcOrd="26" destOrd="0" presId="urn:microsoft.com/office/officeart/2005/8/layout/pList1"/>
    <dgm:cxn modelId="{612175A7-82AE-490D-B8F1-5367CAA2170F}" type="presParOf" srcId="{A41D4E30-C422-4443-A95D-E910338CB611}" destId="{FA2FC71C-EC88-49C0-AA4C-1946A618E4A4}" srcOrd="0" destOrd="0" presId="urn:microsoft.com/office/officeart/2005/8/layout/pList1"/>
    <dgm:cxn modelId="{1A911BA4-5564-4CCB-BD26-59A83F34F172}" type="presParOf" srcId="{A41D4E30-C422-4443-A95D-E910338CB611}" destId="{5BA1070B-7238-4220-9AC1-BFC82FA22D0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88482-E1A6-4C0D-8C73-26C5C6E10A5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HN"/>
        </a:p>
      </dgm:t>
    </dgm:pt>
    <dgm:pt modelId="{D750BC3D-0A6F-4C2E-B297-9659C8E7FEC4}">
      <dgm:prSet phldrT="[Texto]"/>
      <dgm:spPr>
        <a:solidFill>
          <a:schemeClr val="bg2"/>
        </a:solidFill>
      </dgm:spPr>
      <dgm:t>
        <a:bodyPr/>
        <a:lstStyle/>
        <a:p>
          <a:r>
            <a:rPr lang="es-MX" altLang="es-HN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Fortalecimiento de gestión empresarial</a:t>
          </a:r>
          <a:endParaRPr lang="es-HN" dirty="0">
            <a:latin typeface="Georgia" panose="02040502050405020303" pitchFamily="18" charset="0"/>
          </a:endParaRPr>
        </a:p>
      </dgm:t>
    </dgm:pt>
    <dgm:pt modelId="{ED504233-6563-43D8-BE7D-2AEA4B3966DB}" type="parTrans" cxnId="{1BC8357E-FEB4-4D20-A59C-CE14F67D189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FA009D21-224E-4ACE-8B1F-2F43DE6E8033}" type="sibTrans" cxnId="{1BC8357E-FEB4-4D20-A59C-CE14F67D189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25786433-4C22-471B-9AC3-AA0EB43904CF}">
      <dgm:prSet phldrT="[Texto]"/>
      <dgm:spPr/>
      <dgm:t>
        <a:bodyPr/>
        <a:lstStyle/>
        <a:p>
          <a:r>
            <a:rPr lang="es-MX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Asesoría técnica y capacitación</a:t>
          </a:r>
          <a:endParaRPr lang="es-HN" dirty="0">
            <a:latin typeface="Georgia" panose="02040502050405020303" pitchFamily="18" charset="0"/>
          </a:endParaRPr>
        </a:p>
      </dgm:t>
    </dgm:pt>
    <dgm:pt modelId="{443387AF-8522-4C0C-BA9D-ED583C51C1B9}" type="parTrans" cxnId="{4D0D0A0F-F5F1-4FEE-B95B-661170C368C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BD37221F-5A70-4852-BEEA-FEE386BACFE4}" type="sibTrans" cxnId="{4D0D0A0F-F5F1-4FEE-B95B-661170C368C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773E6FDC-1B2A-410C-B78C-633571993204}">
      <dgm:prSet phldrT="[Texto]"/>
      <dgm:spPr>
        <a:solidFill>
          <a:schemeClr val="bg2"/>
        </a:solidFill>
      </dgm:spPr>
      <dgm:t>
        <a:bodyPr/>
        <a:lstStyle/>
        <a:p>
          <a:r>
            <a:rPr lang="es-MX" altLang="es-HN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Producción primaria, procesamiento y valor agregado</a:t>
          </a:r>
          <a:endParaRPr lang="es-HN" dirty="0">
            <a:latin typeface="Georgia" panose="02040502050405020303" pitchFamily="18" charset="0"/>
          </a:endParaRPr>
        </a:p>
      </dgm:t>
    </dgm:pt>
    <dgm:pt modelId="{DC9B7E85-8372-458F-B611-CEDE01BCA87B}" type="parTrans" cxnId="{BE524D29-D59E-48C4-97A7-254ECA24A8A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9B952DAD-059D-42EE-8196-CE30B5AC5964}" type="sibTrans" cxnId="{BE524D29-D59E-48C4-97A7-254ECA24A8A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52672422-4988-4438-9865-C33F8E441F11}">
      <dgm:prSet phldrT="[Texto]"/>
      <dgm:spPr/>
      <dgm:t>
        <a:bodyPr/>
        <a:lstStyle/>
        <a:p>
          <a:r>
            <a:rPr lang="es-HN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Insumos y materiales</a:t>
          </a:r>
          <a:endParaRPr lang="es-HN" dirty="0">
            <a:latin typeface="Georgia" panose="02040502050405020303" pitchFamily="18" charset="0"/>
          </a:endParaRPr>
        </a:p>
      </dgm:t>
    </dgm:pt>
    <dgm:pt modelId="{FF52FE15-C2E5-4427-BDB9-6CE5E180BABF}" type="parTrans" cxnId="{6BF74E23-E4F9-4775-8C77-0E032A7363EB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C23BB3A3-0E5A-4D1C-B446-23FCD825EEB6}" type="sibTrans" cxnId="{6BF74E23-E4F9-4775-8C77-0E032A7363EB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2602888-4FB0-4020-A915-B3643BD8552A}">
      <dgm:prSet phldrT="[Texto]"/>
      <dgm:spPr>
        <a:solidFill>
          <a:schemeClr val="bg2"/>
        </a:solidFill>
      </dgm:spPr>
      <dgm:t>
        <a:bodyPr/>
        <a:lstStyle/>
        <a:p>
          <a:r>
            <a:rPr lang="es-MX" altLang="es-HN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Fortalecimiento de gestión empresarial</a:t>
          </a:r>
          <a:endParaRPr lang="es-HN" b="1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D48957-7E9A-4996-9FE9-53857433F74C}" type="parTrans" cxnId="{2E20D840-8B5C-4B54-9FA9-8FE83BD1554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32E17758-8822-471C-BF95-D3A564EBA14D}" type="sibTrans" cxnId="{2E20D840-8B5C-4B54-9FA9-8FE83BD1554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C9DA9957-CBBF-4120-B8CE-9F0A10AA6338}">
      <dgm:prSet phldrT="[Texto]"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Capital de trabajo para comercialización</a:t>
          </a:r>
          <a:endParaRPr lang="es-HN" dirty="0">
            <a:latin typeface="Georgia" panose="02040502050405020303" pitchFamily="18" charset="0"/>
          </a:endParaRPr>
        </a:p>
      </dgm:t>
    </dgm:pt>
    <dgm:pt modelId="{3FFBFE36-1BF6-4C05-9A58-643ECA7DC8A3}" type="parTrans" cxnId="{17100BE7-111A-4DFC-8B39-0F01390CB332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035DBEB8-04C1-4271-B0DF-1B93956EF804}" type="sibTrans" cxnId="{17100BE7-111A-4DFC-8B39-0F01390CB332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3847BC5A-BE10-43A5-A0CB-23D189CB27D6}">
      <dgm:prSet/>
      <dgm:spPr/>
      <dgm:t>
        <a:bodyPr/>
        <a:lstStyle/>
        <a:p>
          <a:r>
            <a:rPr lang="es-MX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Gerencia, administración y comercialización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AF946E-9162-488C-9C6E-E2E3A0D94AE7}" type="parTrans" cxnId="{A7DEB081-B2DA-47B8-942D-279660316923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37839875-0BD0-4A82-AE05-93DD40BE48C2}" type="sibTrans" cxnId="{A7DEB081-B2DA-47B8-942D-279660316923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BDA5268F-FE75-45AF-B3F5-04ABC9BF0B60}">
      <dgm:prSet/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Infraestructura fija (nueva o ampliación)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FEC613-AF4A-453D-9A44-5271C1E1B1F0}" type="parTrans" cxnId="{9C674576-A1C1-4318-B45B-CFCF67B34954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3B52B3F-DB0F-48DF-900B-CCEAD1554508}" type="sibTrans" cxnId="{9C674576-A1C1-4318-B45B-CFCF67B34954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A8B0565D-3BEA-4825-B0CC-96146C901DB0}">
      <dgm:prSet/>
      <dgm:spPr/>
      <dgm:t>
        <a:bodyPr/>
        <a:lstStyle/>
        <a:p>
          <a:r>
            <a:rPr lang="es-ES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Maquinaria y equipo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CDF776-ED92-44E5-A5DC-4D6ACEE8FAA6}" type="parTrans" cxnId="{3A71A6A5-78BD-4F7B-B422-01C965A166D1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623F5340-9F2C-4527-8443-7C66FCCF809A}" type="sibTrans" cxnId="{3A71A6A5-78BD-4F7B-B422-01C965A166D1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923D2D28-176C-41FF-837F-6818C007CF6C}">
      <dgm:prSet/>
      <dgm:spPr/>
      <dgm:t>
        <a:bodyPr/>
        <a:lstStyle/>
        <a:p>
          <a:r>
            <a:rPr lang="es-HN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Equipo de transporte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774234-83AC-4F3B-8FB8-3E8080B3CF4E}" type="parTrans" cxnId="{E84C23EC-5842-4398-BD22-73E6E4994E65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25528F1F-B67A-4965-9A23-CEB0477A13AD}" type="sibTrans" cxnId="{E84C23EC-5842-4398-BD22-73E6E4994E65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6A516CE-C735-42EB-B4FC-5EED07F4915D}">
      <dgm:prSet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Estudios de mercadeo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0C330E-40E8-48F1-9F90-A127AC0F87A9}" type="parTrans" cxnId="{75E1CF1F-4201-46F4-B370-074B63BC3709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D6EBFD6-A1E8-470B-AD90-83B232EDC68B}" type="sibTrans" cxnId="{75E1CF1F-4201-46F4-B370-074B63BC3709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3720358A-FAD1-4919-BB8D-40EE78EEA242}">
      <dgm:prSet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Imagen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5FC0F2-CBA5-4840-8FFF-FB3E46442FE3}" type="parTrans" cxnId="{3436E4DF-D703-42B9-8C11-B8262A7A356D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43985BC8-CADB-4699-9323-4D48796199F7}" type="sibTrans" cxnId="{3436E4DF-D703-42B9-8C11-B8262A7A356D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D8B03AD7-C816-47FC-B19B-F3A5C2988BA0}" type="pres">
      <dgm:prSet presAssocID="{E3288482-E1A6-4C0D-8C73-26C5C6E10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E3836933-CD5D-4B22-832E-EBC6F77E5AF8}" type="pres">
      <dgm:prSet presAssocID="{D750BC3D-0A6F-4C2E-B297-9659C8E7FEC4}" presName="composite" presStyleCnt="0"/>
      <dgm:spPr/>
      <dgm:t>
        <a:bodyPr/>
        <a:lstStyle/>
        <a:p>
          <a:endParaRPr lang="es-HN"/>
        </a:p>
      </dgm:t>
    </dgm:pt>
    <dgm:pt modelId="{31951BA1-5345-422F-9B84-20138191ACDD}" type="pres">
      <dgm:prSet presAssocID="{D750BC3D-0A6F-4C2E-B297-9659C8E7FE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7788107-60E9-4AF5-AFB4-6C38518E95F9}" type="pres">
      <dgm:prSet presAssocID="{D750BC3D-0A6F-4C2E-B297-9659C8E7FEC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F76FF7C-92D3-426D-AF62-754C9CEDBE86}" type="pres">
      <dgm:prSet presAssocID="{FA009D21-224E-4ACE-8B1F-2F43DE6E8033}" presName="space" presStyleCnt="0"/>
      <dgm:spPr/>
      <dgm:t>
        <a:bodyPr/>
        <a:lstStyle/>
        <a:p>
          <a:endParaRPr lang="es-HN"/>
        </a:p>
      </dgm:t>
    </dgm:pt>
    <dgm:pt modelId="{04C25AB1-5154-4ED7-AC5D-A9756A3BC45E}" type="pres">
      <dgm:prSet presAssocID="{773E6FDC-1B2A-410C-B78C-633571993204}" presName="composite" presStyleCnt="0"/>
      <dgm:spPr/>
      <dgm:t>
        <a:bodyPr/>
        <a:lstStyle/>
        <a:p>
          <a:endParaRPr lang="es-HN"/>
        </a:p>
      </dgm:t>
    </dgm:pt>
    <dgm:pt modelId="{761DF8EF-962A-4EE8-8CFD-BBE3DC49DCDC}" type="pres">
      <dgm:prSet presAssocID="{773E6FDC-1B2A-410C-B78C-6335719932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2BF7243-1981-452D-8E0E-72D0CB14B88C}" type="pres">
      <dgm:prSet presAssocID="{773E6FDC-1B2A-410C-B78C-6335719932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AC4238B-0B9D-4D06-B384-226B4550D6B0}" type="pres">
      <dgm:prSet presAssocID="{9B952DAD-059D-42EE-8196-CE30B5AC5964}" presName="space" presStyleCnt="0"/>
      <dgm:spPr/>
      <dgm:t>
        <a:bodyPr/>
        <a:lstStyle/>
        <a:p>
          <a:endParaRPr lang="es-HN"/>
        </a:p>
      </dgm:t>
    </dgm:pt>
    <dgm:pt modelId="{2F84BD53-249B-4896-9148-D0B4DB109E94}" type="pres">
      <dgm:prSet presAssocID="{82602888-4FB0-4020-A915-B3643BD8552A}" presName="composite" presStyleCnt="0"/>
      <dgm:spPr/>
      <dgm:t>
        <a:bodyPr/>
        <a:lstStyle/>
        <a:p>
          <a:endParaRPr lang="es-HN"/>
        </a:p>
      </dgm:t>
    </dgm:pt>
    <dgm:pt modelId="{6D990F8A-B5CC-4DF2-87C4-75673B63A9D4}" type="pres">
      <dgm:prSet presAssocID="{82602888-4FB0-4020-A915-B3643BD855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0113B2E-BB30-4ACD-9BB5-050A3AC2300B}" type="pres">
      <dgm:prSet presAssocID="{82602888-4FB0-4020-A915-B3643BD8552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1992D0F8-6BF1-43D4-9999-8A575FC602BA}" type="presOf" srcId="{52672422-4988-4438-9865-C33F8E441F11}" destId="{C2BF7243-1981-452D-8E0E-72D0CB14B88C}" srcOrd="0" destOrd="0" presId="urn:microsoft.com/office/officeart/2005/8/layout/hList1"/>
    <dgm:cxn modelId="{1BC8357E-FEB4-4D20-A59C-CE14F67D1898}" srcId="{E3288482-E1A6-4C0D-8C73-26C5C6E10A50}" destId="{D750BC3D-0A6F-4C2E-B297-9659C8E7FEC4}" srcOrd="0" destOrd="0" parTransId="{ED504233-6563-43D8-BE7D-2AEA4B3966DB}" sibTransId="{FA009D21-224E-4ACE-8B1F-2F43DE6E8033}"/>
    <dgm:cxn modelId="{04336EDF-A229-43A2-B6F5-4844E8D5D1C7}" type="presOf" srcId="{923D2D28-176C-41FF-837F-6818C007CF6C}" destId="{C2BF7243-1981-452D-8E0E-72D0CB14B88C}" srcOrd="0" destOrd="3" presId="urn:microsoft.com/office/officeart/2005/8/layout/hList1"/>
    <dgm:cxn modelId="{17100BE7-111A-4DFC-8B39-0F01390CB332}" srcId="{82602888-4FB0-4020-A915-B3643BD8552A}" destId="{C9DA9957-CBBF-4120-B8CE-9F0A10AA6338}" srcOrd="0" destOrd="0" parTransId="{3FFBFE36-1BF6-4C05-9A58-643ECA7DC8A3}" sibTransId="{035DBEB8-04C1-4271-B0DF-1B93956EF804}"/>
    <dgm:cxn modelId="{9C674576-A1C1-4318-B45B-CFCF67B34954}" srcId="{773E6FDC-1B2A-410C-B78C-633571993204}" destId="{BDA5268F-FE75-45AF-B3F5-04ABC9BF0B60}" srcOrd="1" destOrd="0" parTransId="{0EFEC613-AF4A-453D-9A44-5271C1E1B1F0}" sibTransId="{83B52B3F-DB0F-48DF-900B-CCEAD1554508}"/>
    <dgm:cxn modelId="{92009968-CF2C-4A4F-8341-475B95F3F6FB}" type="presOf" srcId="{86A516CE-C735-42EB-B4FC-5EED07F4915D}" destId="{A0113B2E-BB30-4ACD-9BB5-050A3AC2300B}" srcOrd="0" destOrd="1" presId="urn:microsoft.com/office/officeart/2005/8/layout/hList1"/>
    <dgm:cxn modelId="{2636B97A-DA2B-4E2F-B470-E7A0D75243ED}" type="presOf" srcId="{C9DA9957-CBBF-4120-B8CE-9F0A10AA6338}" destId="{A0113B2E-BB30-4ACD-9BB5-050A3AC2300B}" srcOrd="0" destOrd="0" presId="urn:microsoft.com/office/officeart/2005/8/layout/hList1"/>
    <dgm:cxn modelId="{75E1CF1F-4201-46F4-B370-074B63BC3709}" srcId="{82602888-4FB0-4020-A915-B3643BD8552A}" destId="{86A516CE-C735-42EB-B4FC-5EED07F4915D}" srcOrd="1" destOrd="0" parTransId="{920C330E-40E8-48F1-9F90-A127AC0F87A9}" sibTransId="{8D6EBFD6-A1E8-470B-AD90-83B232EDC68B}"/>
    <dgm:cxn modelId="{75C3AF01-C6CD-478D-B7BF-3BE45C362DFD}" type="presOf" srcId="{3847BC5A-BE10-43A5-A0CB-23D189CB27D6}" destId="{D7788107-60E9-4AF5-AFB4-6C38518E95F9}" srcOrd="0" destOrd="1" presId="urn:microsoft.com/office/officeart/2005/8/layout/hList1"/>
    <dgm:cxn modelId="{6BF74E23-E4F9-4775-8C77-0E032A7363EB}" srcId="{773E6FDC-1B2A-410C-B78C-633571993204}" destId="{52672422-4988-4438-9865-C33F8E441F11}" srcOrd="0" destOrd="0" parTransId="{FF52FE15-C2E5-4427-BDB9-6CE5E180BABF}" sibTransId="{C23BB3A3-0E5A-4D1C-B446-23FCD825EEB6}"/>
    <dgm:cxn modelId="{D095BD7E-2E97-4685-815C-AF2E5A22FECB}" type="presOf" srcId="{3720358A-FAD1-4919-BB8D-40EE78EEA242}" destId="{A0113B2E-BB30-4ACD-9BB5-050A3AC2300B}" srcOrd="0" destOrd="2" presId="urn:microsoft.com/office/officeart/2005/8/layout/hList1"/>
    <dgm:cxn modelId="{906D6DB1-82E2-472A-B804-8B836AC4B2FC}" type="presOf" srcId="{E3288482-E1A6-4C0D-8C73-26C5C6E10A50}" destId="{D8B03AD7-C816-47FC-B19B-F3A5C2988BA0}" srcOrd="0" destOrd="0" presId="urn:microsoft.com/office/officeart/2005/8/layout/hList1"/>
    <dgm:cxn modelId="{A7DEB081-B2DA-47B8-942D-279660316923}" srcId="{D750BC3D-0A6F-4C2E-B297-9659C8E7FEC4}" destId="{3847BC5A-BE10-43A5-A0CB-23D189CB27D6}" srcOrd="1" destOrd="0" parTransId="{ADAF946E-9162-488C-9C6E-E2E3A0D94AE7}" sibTransId="{37839875-0BD0-4A82-AE05-93DD40BE48C2}"/>
    <dgm:cxn modelId="{D1B1358E-5E35-40E6-AA41-EEFD35B5CC5B}" type="presOf" srcId="{25786433-4C22-471B-9AC3-AA0EB43904CF}" destId="{D7788107-60E9-4AF5-AFB4-6C38518E95F9}" srcOrd="0" destOrd="0" presId="urn:microsoft.com/office/officeart/2005/8/layout/hList1"/>
    <dgm:cxn modelId="{D738A603-8BA9-4335-86B5-CB7E496ACB62}" type="presOf" srcId="{A8B0565D-3BEA-4825-B0CC-96146C901DB0}" destId="{C2BF7243-1981-452D-8E0E-72D0CB14B88C}" srcOrd="0" destOrd="2" presId="urn:microsoft.com/office/officeart/2005/8/layout/hList1"/>
    <dgm:cxn modelId="{61FBE351-564F-485D-B18B-C04D40B2DB98}" type="presOf" srcId="{D750BC3D-0A6F-4C2E-B297-9659C8E7FEC4}" destId="{31951BA1-5345-422F-9B84-20138191ACDD}" srcOrd="0" destOrd="0" presId="urn:microsoft.com/office/officeart/2005/8/layout/hList1"/>
    <dgm:cxn modelId="{E616FC05-7C21-4F1E-9A7E-F1B5DF5A7E21}" type="presOf" srcId="{BDA5268F-FE75-45AF-B3F5-04ABC9BF0B60}" destId="{C2BF7243-1981-452D-8E0E-72D0CB14B88C}" srcOrd="0" destOrd="1" presId="urn:microsoft.com/office/officeart/2005/8/layout/hList1"/>
    <dgm:cxn modelId="{BE524D29-D59E-48C4-97A7-254ECA24A8A8}" srcId="{E3288482-E1A6-4C0D-8C73-26C5C6E10A50}" destId="{773E6FDC-1B2A-410C-B78C-633571993204}" srcOrd="1" destOrd="0" parTransId="{DC9B7E85-8372-458F-B611-CEDE01BCA87B}" sibTransId="{9B952DAD-059D-42EE-8196-CE30B5AC5964}"/>
    <dgm:cxn modelId="{4D0D0A0F-F5F1-4FEE-B95B-661170C368CA}" srcId="{D750BC3D-0A6F-4C2E-B297-9659C8E7FEC4}" destId="{25786433-4C22-471B-9AC3-AA0EB43904CF}" srcOrd="0" destOrd="0" parTransId="{443387AF-8522-4C0C-BA9D-ED583C51C1B9}" sibTransId="{BD37221F-5A70-4852-BEEA-FEE386BACFE4}"/>
    <dgm:cxn modelId="{E84C23EC-5842-4398-BD22-73E6E4994E65}" srcId="{773E6FDC-1B2A-410C-B78C-633571993204}" destId="{923D2D28-176C-41FF-837F-6818C007CF6C}" srcOrd="3" destOrd="0" parTransId="{23774234-83AC-4F3B-8FB8-3E8080B3CF4E}" sibTransId="{25528F1F-B67A-4965-9A23-CEB0477A13AD}"/>
    <dgm:cxn modelId="{455A5DC4-F23C-46A5-98C8-F780E68BB16A}" type="presOf" srcId="{773E6FDC-1B2A-410C-B78C-633571993204}" destId="{761DF8EF-962A-4EE8-8CFD-BBE3DC49DCDC}" srcOrd="0" destOrd="0" presId="urn:microsoft.com/office/officeart/2005/8/layout/hList1"/>
    <dgm:cxn modelId="{3A71A6A5-78BD-4F7B-B422-01C965A166D1}" srcId="{773E6FDC-1B2A-410C-B78C-633571993204}" destId="{A8B0565D-3BEA-4825-B0CC-96146C901DB0}" srcOrd="2" destOrd="0" parTransId="{DBCDF776-ED92-44E5-A5DC-4D6ACEE8FAA6}" sibTransId="{623F5340-9F2C-4527-8443-7C66FCCF809A}"/>
    <dgm:cxn modelId="{2E20D840-8B5C-4B54-9FA9-8FE83BD1554A}" srcId="{E3288482-E1A6-4C0D-8C73-26C5C6E10A50}" destId="{82602888-4FB0-4020-A915-B3643BD8552A}" srcOrd="2" destOrd="0" parTransId="{FFD48957-7E9A-4996-9FE9-53857433F74C}" sibTransId="{32E17758-8822-471C-BF95-D3A564EBA14D}"/>
    <dgm:cxn modelId="{3436E4DF-D703-42B9-8C11-B8262A7A356D}" srcId="{82602888-4FB0-4020-A915-B3643BD8552A}" destId="{3720358A-FAD1-4919-BB8D-40EE78EEA242}" srcOrd="2" destOrd="0" parTransId="{085FC0F2-CBA5-4840-8FFF-FB3E46442FE3}" sibTransId="{43985BC8-CADB-4699-9323-4D48796199F7}"/>
    <dgm:cxn modelId="{5CC58702-278A-4843-B2EC-BEEE3DF90F8F}" type="presOf" srcId="{82602888-4FB0-4020-A915-B3643BD8552A}" destId="{6D990F8A-B5CC-4DF2-87C4-75673B63A9D4}" srcOrd="0" destOrd="0" presId="urn:microsoft.com/office/officeart/2005/8/layout/hList1"/>
    <dgm:cxn modelId="{1D320033-E9E5-4BFF-99A5-0006760642BD}" type="presParOf" srcId="{D8B03AD7-C816-47FC-B19B-F3A5C2988BA0}" destId="{E3836933-CD5D-4B22-832E-EBC6F77E5AF8}" srcOrd="0" destOrd="0" presId="urn:microsoft.com/office/officeart/2005/8/layout/hList1"/>
    <dgm:cxn modelId="{54F7091D-3421-4ABB-B512-D19BF3958E7E}" type="presParOf" srcId="{E3836933-CD5D-4B22-832E-EBC6F77E5AF8}" destId="{31951BA1-5345-422F-9B84-20138191ACDD}" srcOrd="0" destOrd="0" presId="urn:microsoft.com/office/officeart/2005/8/layout/hList1"/>
    <dgm:cxn modelId="{B9AE2B8D-1FC8-4649-866E-F1BBE58F5627}" type="presParOf" srcId="{E3836933-CD5D-4B22-832E-EBC6F77E5AF8}" destId="{D7788107-60E9-4AF5-AFB4-6C38518E95F9}" srcOrd="1" destOrd="0" presId="urn:microsoft.com/office/officeart/2005/8/layout/hList1"/>
    <dgm:cxn modelId="{C0F9CB6A-928C-4A88-B001-5FEDCD97F7D2}" type="presParOf" srcId="{D8B03AD7-C816-47FC-B19B-F3A5C2988BA0}" destId="{3F76FF7C-92D3-426D-AF62-754C9CEDBE86}" srcOrd="1" destOrd="0" presId="urn:microsoft.com/office/officeart/2005/8/layout/hList1"/>
    <dgm:cxn modelId="{9BA8403E-671A-4346-BED4-5F641F15D6EE}" type="presParOf" srcId="{D8B03AD7-C816-47FC-B19B-F3A5C2988BA0}" destId="{04C25AB1-5154-4ED7-AC5D-A9756A3BC45E}" srcOrd="2" destOrd="0" presId="urn:microsoft.com/office/officeart/2005/8/layout/hList1"/>
    <dgm:cxn modelId="{873E8E98-726D-4A3F-B894-88D0D3835B29}" type="presParOf" srcId="{04C25AB1-5154-4ED7-AC5D-A9756A3BC45E}" destId="{761DF8EF-962A-4EE8-8CFD-BBE3DC49DCDC}" srcOrd="0" destOrd="0" presId="urn:microsoft.com/office/officeart/2005/8/layout/hList1"/>
    <dgm:cxn modelId="{26F8B9DC-12F4-4C38-9198-348528364262}" type="presParOf" srcId="{04C25AB1-5154-4ED7-AC5D-A9756A3BC45E}" destId="{C2BF7243-1981-452D-8E0E-72D0CB14B88C}" srcOrd="1" destOrd="0" presId="urn:microsoft.com/office/officeart/2005/8/layout/hList1"/>
    <dgm:cxn modelId="{68778502-6DD2-48DD-9790-1049DDE7959B}" type="presParOf" srcId="{D8B03AD7-C816-47FC-B19B-F3A5C2988BA0}" destId="{1AC4238B-0B9D-4D06-B384-226B4550D6B0}" srcOrd="3" destOrd="0" presId="urn:microsoft.com/office/officeart/2005/8/layout/hList1"/>
    <dgm:cxn modelId="{8EB4F1DD-AB8F-4D93-883F-FD003F2ED42B}" type="presParOf" srcId="{D8B03AD7-C816-47FC-B19B-F3A5C2988BA0}" destId="{2F84BD53-249B-4896-9148-D0B4DB109E94}" srcOrd="4" destOrd="0" presId="urn:microsoft.com/office/officeart/2005/8/layout/hList1"/>
    <dgm:cxn modelId="{0F49D361-14E9-42CA-831B-F8FCD1274802}" type="presParOf" srcId="{2F84BD53-249B-4896-9148-D0B4DB109E94}" destId="{6D990F8A-B5CC-4DF2-87C4-75673B63A9D4}" srcOrd="0" destOrd="0" presId="urn:microsoft.com/office/officeart/2005/8/layout/hList1"/>
    <dgm:cxn modelId="{B33808D6-2636-44F6-BF51-9E566EF10756}" type="presParOf" srcId="{2F84BD53-249B-4896-9148-D0B4DB109E94}" destId="{A0113B2E-BB30-4ACD-9BB5-050A3AC230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88482-E1A6-4C0D-8C73-26C5C6E10A5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HN"/>
        </a:p>
      </dgm:t>
    </dgm:pt>
    <dgm:pt modelId="{D750BC3D-0A6F-4C2E-B297-9659C8E7FEC4}">
      <dgm:prSet phldrT="[Texto]"/>
      <dgm:spPr>
        <a:solidFill>
          <a:schemeClr val="bg2"/>
        </a:solidFill>
      </dgm:spPr>
      <dgm:t>
        <a:bodyPr/>
        <a:lstStyle/>
        <a:p>
          <a:r>
            <a:rPr lang="es-ES" altLang="es-HN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Gestión y responsabilidad socio-ambiental</a:t>
          </a:r>
          <a:endParaRPr lang="es-HN" b="1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504233-6563-43D8-BE7D-2AEA4B3966DB}" type="parTrans" cxnId="{1BC8357E-FEB4-4D20-A59C-CE14F67D189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FA009D21-224E-4ACE-8B1F-2F43DE6E8033}" type="sibTrans" cxnId="{1BC8357E-FEB4-4D20-A59C-CE14F67D189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25786433-4C22-471B-9AC3-AA0EB43904CF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Infraestructura y equipo para prevención y mitigación ambiental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3387AF-8522-4C0C-BA9D-ED583C51C1B9}" type="parTrans" cxnId="{4D0D0A0F-F5F1-4FEE-B95B-661170C368C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BD37221F-5A70-4852-BEEA-FEE386BACFE4}" type="sibTrans" cxnId="{4D0D0A0F-F5F1-4FEE-B95B-661170C368C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773E6FDC-1B2A-410C-B78C-633571993204}">
      <dgm:prSet phldrT="[Texto]"/>
      <dgm:spPr>
        <a:solidFill>
          <a:schemeClr val="bg2"/>
        </a:solidFill>
      </dgm:spPr>
      <dgm:t>
        <a:bodyPr/>
        <a:lstStyle/>
        <a:p>
          <a:r>
            <a:rPr lang="es-MX" altLang="es-HN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Gasto Operativo</a:t>
          </a:r>
          <a:endParaRPr lang="es-HN" b="1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9B7E85-8372-458F-B611-CEDE01BCA87B}" type="parTrans" cxnId="{BE524D29-D59E-48C4-97A7-254ECA24A8A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9B952DAD-059D-42EE-8196-CE30B5AC5964}" type="sibTrans" cxnId="{BE524D29-D59E-48C4-97A7-254ECA24A8A8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52672422-4988-4438-9865-C33F8E441F11}">
      <dgm:prSet phldrT="[Texto]"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Pagos de servicios públicos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2FE15-C2E5-4427-BDB9-6CE5E180BABF}" type="parTrans" cxnId="{6BF74E23-E4F9-4775-8C77-0E032A7363EB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C23BB3A3-0E5A-4D1C-B446-23FCD825EEB6}" type="sibTrans" cxnId="{6BF74E23-E4F9-4775-8C77-0E032A7363EB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2602888-4FB0-4020-A915-B3643BD8552A}">
      <dgm:prSet phldrT="[Texto]"/>
      <dgm:spPr>
        <a:solidFill>
          <a:schemeClr val="bg2"/>
        </a:solidFill>
      </dgm:spPr>
      <dgm:t>
        <a:bodyPr/>
        <a:lstStyle/>
        <a:p>
          <a:r>
            <a:rPr lang="es-MX" altLang="es-HN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Pagos a instituciones gubernamentales por trámites </a:t>
          </a:r>
          <a:endParaRPr lang="es-HN" b="1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D48957-7E9A-4996-9FE9-53857433F74C}" type="parTrans" cxnId="{2E20D840-8B5C-4B54-9FA9-8FE83BD1554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32E17758-8822-471C-BF95-D3A564EBA14D}" type="sibTrans" cxnId="{2E20D840-8B5C-4B54-9FA9-8FE83BD1554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C9DA9957-CBBF-4120-B8CE-9F0A10AA6338}">
      <dgm:prSet phldrT="[Texto]"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Licencia ambiental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FBFE36-1BF6-4C05-9A58-643ECA7DC8A3}" type="parTrans" cxnId="{17100BE7-111A-4DFC-8B39-0F01390CB332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035DBEB8-04C1-4271-B0DF-1B93956EF804}" type="sibTrans" cxnId="{17100BE7-111A-4DFC-8B39-0F01390CB332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C6B6713F-CBDC-4CE4-85A9-A802D1AA1FBE}">
      <dgm:prSet/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Acciones para promover la inclusión y participación social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E99557-6F90-4F3A-BEE2-9452FA5E509B}" type="parTrans" cxnId="{E4413307-DD97-488E-AA03-AA89980F25A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2D714698-1C2D-4C7B-A139-A3355A1E62F8}" type="sibTrans" cxnId="{E4413307-DD97-488E-AA03-AA89980F25A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7C4FE0ED-4828-4B96-B94D-BF224ABAA4E0}">
      <dgm:prSet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Sueldos y salarios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3DCB9D-B65E-4965-BAAE-76006E36E10C}" type="parTrans" cxnId="{886FFE11-0168-4411-8DE8-162E16ABC4A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0D925AE0-AEEA-48A3-8D1D-A30324D4A081}" type="sibTrans" cxnId="{886FFE11-0168-4411-8DE8-162E16ABC4A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C5636B5F-07B8-4B13-8DD3-B03B07221172}">
      <dgm:prSet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Otros gastos operativos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4010D9-F708-4F43-AABD-ED333CA0297F}" type="parTrans" cxnId="{CD580140-C46C-48A6-A816-29B2E6860FB2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C233052-A03B-40FA-8217-BD9C593575C8}" type="sibTrans" cxnId="{CD580140-C46C-48A6-A816-29B2E6860FB2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8AED2D0C-1F84-416A-BDC4-37954BFA6953}">
      <dgm:prSet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Conexiones a red eléctrica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E227F3-BB29-4BD4-9062-88740E895F2A}" type="parTrans" cxnId="{76FCEF95-F59C-459D-B3F3-9CEB1AFB4544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ACBFFFA1-BC0A-4C58-9B04-F8E2352F529B}" type="sibTrans" cxnId="{76FCEF95-F59C-459D-B3F3-9CEB1AFB4544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F13A16B6-EFC4-4A67-89F2-B2E4EB1B514A}">
      <dgm:prSet/>
      <dgm:spPr/>
      <dgm:t>
        <a:bodyPr/>
        <a:lstStyle/>
        <a:p>
          <a:r>
            <a:rPr lang="es-HN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Permiso de operación, registro sanitarios, otros</a:t>
          </a:r>
          <a:endParaRPr lang="es-HN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0EFF3C-64DE-4ADF-9CD5-9D9FA4CFEFF1}" type="parTrans" cxnId="{BEB33310-6249-4B14-921E-D885DC76237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32F9C6D1-B9D1-4FD4-866B-B853DB8FD75E}" type="sibTrans" cxnId="{BEB33310-6249-4B14-921E-D885DC76237A}">
      <dgm:prSet/>
      <dgm:spPr/>
      <dgm:t>
        <a:bodyPr/>
        <a:lstStyle/>
        <a:p>
          <a:endParaRPr lang="es-HN">
            <a:latin typeface="Georgia" panose="02040502050405020303" pitchFamily="18" charset="0"/>
          </a:endParaRPr>
        </a:p>
      </dgm:t>
    </dgm:pt>
    <dgm:pt modelId="{D8B03AD7-C816-47FC-B19B-F3A5C2988BA0}" type="pres">
      <dgm:prSet presAssocID="{E3288482-E1A6-4C0D-8C73-26C5C6E10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E3836933-CD5D-4B22-832E-EBC6F77E5AF8}" type="pres">
      <dgm:prSet presAssocID="{D750BC3D-0A6F-4C2E-B297-9659C8E7FEC4}" presName="composite" presStyleCnt="0"/>
      <dgm:spPr/>
      <dgm:t>
        <a:bodyPr/>
        <a:lstStyle/>
        <a:p>
          <a:endParaRPr lang="es-HN"/>
        </a:p>
      </dgm:t>
    </dgm:pt>
    <dgm:pt modelId="{31951BA1-5345-422F-9B84-20138191ACDD}" type="pres">
      <dgm:prSet presAssocID="{D750BC3D-0A6F-4C2E-B297-9659C8E7FE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7788107-60E9-4AF5-AFB4-6C38518E95F9}" type="pres">
      <dgm:prSet presAssocID="{D750BC3D-0A6F-4C2E-B297-9659C8E7FEC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F76FF7C-92D3-426D-AF62-754C9CEDBE86}" type="pres">
      <dgm:prSet presAssocID="{FA009D21-224E-4ACE-8B1F-2F43DE6E8033}" presName="space" presStyleCnt="0"/>
      <dgm:spPr/>
      <dgm:t>
        <a:bodyPr/>
        <a:lstStyle/>
        <a:p>
          <a:endParaRPr lang="es-HN"/>
        </a:p>
      </dgm:t>
    </dgm:pt>
    <dgm:pt modelId="{04C25AB1-5154-4ED7-AC5D-A9756A3BC45E}" type="pres">
      <dgm:prSet presAssocID="{773E6FDC-1B2A-410C-B78C-633571993204}" presName="composite" presStyleCnt="0"/>
      <dgm:spPr/>
      <dgm:t>
        <a:bodyPr/>
        <a:lstStyle/>
        <a:p>
          <a:endParaRPr lang="es-HN"/>
        </a:p>
      </dgm:t>
    </dgm:pt>
    <dgm:pt modelId="{761DF8EF-962A-4EE8-8CFD-BBE3DC49DCDC}" type="pres">
      <dgm:prSet presAssocID="{773E6FDC-1B2A-410C-B78C-6335719932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2BF7243-1981-452D-8E0E-72D0CB14B88C}" type="pres">
      <dgm:prSet presAssocID="{773E6FDC-1B2A-410C-B78C-6335719932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AC4238B-0B9D-4D06-B384-226B4550D6B0}" type="pres">
      <dgm:prSet presAssocID="{9B952DAD-059D-42EE-8196-CE30B5AC5964}" presName="space" presStyleCnt="0"/>
      <dgm:spPr/>
      <dgm:t>
        <a:bodyPr/>
        <a:lstStyle/>
        <a:p>
          <a:endParaRPr lang="es-HN"/>
        </a:p>
      </dgm:t>
    </dgm:pt>
    <dgm:pt modelId="{2F84BD53-249B-4896-9148-D0B4DB109E94}" type="pres">
      <dgm:prSet presAssocID="{82602888-4FB0-4020-A915-B3643BD8552A}" presName="composite" presStyleCnt="0"/>
      <dgm:spPr/>
      <dgm:t>
        <a:bodyPr/>
        <a:lstStyle/>
        <a:p>
          <a:endParaRPr lang="es-HN"/>
        </a:p>
      </dgm:t>
    </dgm:pt>
    <dgm:pt modelId="{6D990F8A-B5CC-4DF2-87C4-75673B63A9D4}" type="pres">
      <dgm:prSet presAssocID="{82602888-4FB0-4020-A915-B3643BD855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0113B2E-BB30-4ACD-9BB5-050A3AC2300B}" type="pres">
      <dgm:prSet presAssocID="{82602888-4FB0-4020-A915-B3643BD8552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8A74651A-F084-4913-9FC1-266A1319B7C1}" type="presOf" srcId="{E3288482-E1A6-4C0D-8C73-26C5C6E10A50}" destId="{D8B03AD7-C816-47FC-B19B-F3A5C2988BA0}" srcOrd="0" destOrd="0" presId="urn:microsoft.com/office/officeart/2005/8/layout/hList1"/>
    <dgm:cxn modelId="{1BC8357E-FEB4-4D20-A59C-CE14F67D1898}" srcId="{E3288482-E1A6-4C0D-8C73-26C5C6E10A50}" destId="{D750BC3D-0A6F-4C2E-B297-9659C8E7FEC4}" srcOrd="0" destOrd="0" parTransId="{ED504233-6563-43D8-BE7D-2AEA4B3966DB}" sibTransId="{FA009D21-224E-4ACE-8B1F-2F43DE6E8033}"/>
    <dgm:cxn modelId="{98FD289E-F53C-4E98-BB39-4D9EBA6C7579}" type="presOf" srcId="{D750BC3D-0A6F-4C2E-B297-9659C8E7FEC4}" destId="{31951BA1-5345-422F-9B84-20138191ACDD}" srcOrd="0" destOrd="0" presId="urn:microsoft.com/office/officeart/2005/8/layout/hList1"/>
    <dgm:cxn modelId="{17100BE7-111A-4DFC-8B39-0F01390CB332}" srcId="{82602888-4FB0-4020-A915-B3643BD8552A}" destId="{C9DA9957-CBBF-4120-B8CE-9F0A10AA6338}" srcOrd="0" destOrd="0" parTransId="{3FFBFE36-1BF6-4C05-9A58-643ECA7DC8A3}" sibTransId="{035DBEB8-04C1-4271-B0DF-1B93956EF804}"/>
    <dgm:cxn modelId="{56C78858-3B82-46F6-8E59-8DAC2FD1CE63}" type="presOf" srcId="{F13A16B6-EFC4-4A67-89F2-B2E4EB1B514A}" destId="{A0113B2E-BB30-4ACD-9BB5-050A3AC2300B}" srcOrd="0" destOrd="2" presId="urn:microsoft.com/office/officeart/2005/8/layout/hList1"/>
    <dgm:cxn modelId="{6BF74E23-E4F9-4775-8C77-0E032A7363EB}" srcId="{773E6FDC-1B2A-410C-B78C-633571993204}" destId="{52672422-4988-4438-9865-C33F8E441F11}" srcOrd="0" destOrd="0" parTransId="{FF52FE15-C2E5-4427-BDB9-6CE5E180BABF}" sibTransId="{C23BB3A3-0E5A-4D1C-B446-23FCD825EEB6}"/>
    <dgm:cxn modelId="{BEB33310-6249-4B14-921E-D885DC76237A}" srcId="{82602888-4FB0-4020-A915-B3643BD8552A}" destId="{F13A16B6-EFC4-4A67-89F2-B2E4EB1B514A}" srcOrd="2" destOrd="0" parTransId="{170EFF3C-64DE-4ADF-9CD5-9D9FA4CFEFF1}" sibTransId="{32F9C6D1-B9D1-4FD4-866B-B853DB8FD75E}"/>
    <dgm:cxn modelId="{E4413307-DD97-488E-AA03-AA89980F25AA}" srcId="{D750BC3D-0A6F-4C2E-B297-9659C8E7FEC4}" destId="{C6B6713F-CBDC-4CE4-85A9-A802D1AA1FBE}" srcOrd="1" destOrd="0" parTransId="{E0E99557-6F90-4F3A-BEE2-9452FA5E509B}" sibTransId="{2D714698-1C2D-4C7B-A139-A3355A1E62F8}"/>
    <dgm:cxn modelId="{CD580140-C46C-48A6-A816-29B2E6860FB2}" srcId="{773E6FDC-1B2A-410C-B78C-633571993204}" destId="{C5636B5F-07B8-4B13-8DD3-B03B07221172}" srcOrd="2" destOrd="0" parTransId="{A14010D9-F708-4F43-AABD-ED333CA0297F}" sibTransId="{8C233052-A03B-40FA-8217-BD9C593575C8}"/>
    <dgm:cxn modelId="{886FFE11-0168-4411-8DE8-162E16ABC4AA}" srcId="{773E6FDC-1B2A-410C-B78C-633571993204}" destId="{7C4FE0ED-4828-4B96-B94D-BF224ABAA4E0}" srcOrd="1" destOrd="0" parTransId="{503DCB9D-B65E-4965-BAAE-76006E36E10C}" sibTransId="{0D925AE0-AEEA-48A3-8D1D-A30324D4A081}"/>
    <dgm:cxn modelId="{BE524D29-D59E-48C4-97A7-254ECA24A8A8}" srcId="{E3288482-E1A6-4C0D-8C73-26C5C6E10A50}" destId="{773E6FDC-1B2A-410C-B78C-633571993204}" srcOrd="1" destOrd="0" parTransId="{DC9B7E85-8372-458F-B611-CEDE01BCA87B}" sibTransId="{9B952DAD-059D-42EE-8196-CE30B5AC5964}"/>
    <dgm:cxn modelId="{D081ED6A-C8DA-4A7A-AC95-FF4B16154BB3}" type="presOf" srcId="{7C4FE0ED-4828-4B96-B94D-BF224ABAA4E0}" destId="{C2BF7243-1981-452D-8E0E-72D0CB14B88C}" srcOrd="0" destOrd="1" presId="urn:microsoft.com/office/officeart/2005/8/layout/hList1"/>
    <dgm:cxn modelId="{4D0D0A0F-F5F1-4FEE-B95B-661170C368CA}" srcId="{D750BC3D-0A6F-4C2E-B297-9659C8E7FEC4}" destId="{25786433-4C22-471B-9AC3-AA0EB43904CF}" srcOrd="0" destOrd="0" parTransId="{443387AF-8522-4C0C-BA9D-ED583C51C1B9}" sibTransId="{BD37221F-5A70-4852-BEEA-FEE386BACFE4}"/>
    <dgm:cxn modelId="{1B94F38F-3415-4EE5-A142-8BBD3B5AD6F8}" type="presOf" srcId="{C9DA9957-CBBF-4120-B8CE-9F0A10AA6338}" destId="{A0113B2E-BB30-4ACD-9BB5-050A3AC2300B}" srcOrd="0" destOrd="0" presId="urn:microsoft.com/office/officeart/2005/8/layout/hList1"/>
    <dgm:cxn modelId="{DA07E50F-9091-4067-A3E6-8B9056F000C6}" type="presOf" srcId="{52672422-4988-4438-9865-C33F8E441F11}" destId="{C2BF7243-1981-452D-8E0E-72D0CB14B88C}" srcOrd="0" destOrd="0" presId="urn:microsoft.com/office/officeart/2005/8/layout/hList1"/>
    <dgm:cxn modelId="{C08A2A9C-F094-4BAB-8594-0656AB9041F6}" type="presOf" srcId="{C5636B5F-07B8-4B13-8DD3-B03B07221172}" destId="{C2BF7243-1981-452D-8E0E-72D0CB14B88C}" srcOrd="0" destOrd="2" presId="urn:microsoft.com/office/officeart/2005/8/layout/hList1"/>
    <dgm:cxn modelId="{76FCEF95-F59C-459D-B3F3-9CEB1AFB4544}" srcId="{82602888-4FB0-4020-A915-B3643BD8552A}" destId="{8AED2D0C-1F84-416A-BDC4-37954BFA6953}" srcOrd="1" destOrd="0" parTransId="{E7E227F3-BB29-4BD4-9062-88740E895F2A}" sibTransId="{ACBFFFA1-BC0A-4C58-9B04-F8E2352F529B}"/>
    <dgm:cxn modelId="{2E20D840-8B5C-4B54-9FA9-8FE83BD1554A}" srcId="{E3288482-E1A6-4C0D-8C73-26C5C6E10A50}" destId="{82602888-4FB0-4020-A915-B3643BD8552A}" srcOrd="2" destOrd="0" parTransId="{FFD48957-7E9A-4996-9FE9-53857433F74C}" sibTransId="{32E17758-8822-471C-BF95-D3A564EBA14D}"/>
    <dgm:cxn modelId="{1185DFAE-6641-4B59-B0B5-6DBF21EE43A5}" type="presOf" srcId="{8AED2D0C-1F84-416A-BDC4-37954BFA6953}" destId="{A0113B2E-BB30-4ACD-9BB5-050A3AC2300B}" srcOrd="0" destOrd="1" presId="urn:microsoft.com/office/officeart/2005/8/layout/hList1"/>
    <dgm:cxn modelId="{265D321B-EDFF-4CA5-B660-0CE46F77D553}" type="presOf" srcId="{82602888-4FB0-4020-A915-B3643BD8552A}" destId="{6D990F8A-B5CC-4DF2-87C4-75673B63A9D4}" srcOrd="0" destOrd="0" presId="urn:microsoft.com/office/officeart/2005/8/layout/hList1"/>
    <dgm:cxn modelId="{F1151E60-7FF0-40B9-8A94-BE85A8743DCF}" type="presOf" srcId="{25786433-4C22-471B-9AC3-AA0EB43904CF}" destId="{D7788107-60E9-4AF5-AFB4-6C38518E95F9}" srcOrd="0" destOrd="0" presId="urn:microsoft.com/office/officeart/2005/8/layout/hList1"/>
    <dgm:cxn modelId="{7E9BC45A-2E81-4BFF-9FB1-767C6694E2CB}" type="presOf" srcId="{773E6FDC-1B2A-410C-B78C-633571993204}" destId="{761DF8EF-962A-4EE8-8CFD-BBE3DC49DCDC}" srcOrd="0" destOrd="0" presId="urn:microsoft.com/office/officeart/2005/8/layout/hList1"/>
    <dgm:cxn modelId="{FE931ED5-1970-487C-B401-18D2C763BECA}" type="presOf" srcId="{C6B6713F-CBDC-4CE4-85A9-A802D1AA1FBE}" destId="{D7788107-60E9-4AF5-AFB4-6C38518E95F9}" srcOrd="0" destOrd="1" presId="urn:microsoft.com/office/officeart/2005/8/layout/hList1"/>
    <dgm:cxn modelId="{1E8EEE38-2E0A-4C54-A672-DDE8B55A19F7}" type="presParOf" srcId="{D8B03AD7-C816-47FC-B19B-F3A5C2988BA0}" destId="{E3836933-CD5D-4B22-832E-EBC6F77E5AF8}" srcOrd="0" destOrd="0" presId="urn:microsoft.com/office/officeart/2005/8/layout/hList1"/>
    <dgm:cxn modelId="{23F2B7A2-EBEF-45E9-880E-456C07451869}" type="presParOf" srcId="{E3836933-CD5D-4B22-832E-EBC6F77E5AF8}" destId="{31951BA1-5345-422F-9B84-20138191ACDD}" srcOrd="0" destOrd="0" presId="urn:microsoft.com/office/officeart/2005/8/layout/hList1"/>
    <dgm:cxn modelId="{3E56A2D2-F41A-4E65-8268-15BE2E3480A0}" type="presParOf" srcId="{E3836933-CD5D-4B22-832E-EBC6F77E5AF8}" destId="{D7788107-60E9-4AF5-AFB4-6C38518E95F9}" srcOrd="1" destOrd="0" presId="urn:microsoft.com/office/officeart/2005/8/layout/hList1"/>
    <dgm:cxn modelId="{85E40216-1D5F-47F2-9C94-A50C24D87683}" type="presParOf" srcId="{D8B03AD7-C816-47FC-B19B-F3A5C2988BA0}" destId="{3F76FF7C-92D3-426D-AF62-754C9CEDBE86}" srcOrd="1" destOrd="0" presId="urn:microsoft.com/office/officeart/2005/8/layout/hList1"/>
    <dgm:cxn modelId="{9C736AE8-0BBB-46DA-9F88-90A7820D0FA2}" type="presParOf" srcId="{D8B03AD7-C816-47FC-B19B-F3A5C2988BA0}" destId="{04C25AB1-5154-4ED7-AC5D-A9756A3BC45E}" srcOrd="2" destOrd="0" presId="urn:microsoft.com/office/officeart/2005/8/layout/hList1"/>
    <dgm:cxn modelId="{8BC6220C-CB6E-45E5-9406-7E42471DFA59}" type="presParOf" srcId="{04C25AB1-5154-4ED7-AC5D-A9756A3BC45E}" destId="{761DF8EF-962A-4EE8-8CFD-BBE3DC49DCDC}" srcOrd="0" destOrd="0" presId="urn:microsoft.com/office/officeart/2005/8/layout/hList1"/>
    <dgm:cxn modelId="{330430EE-1FDD-473D-B746-F31108DAA322}" type="presParOf" srcId="{04C25AB1-5154-4ED7-AC5D-A9756A3BC45E}" destId="{C2BF7243-1981-452D-8E0E-72D0CB14B88C}" srcOrd="1" destOrd="0" presId="urn:microsoft.com/office/officeart/2005/8/layout/hList1"/>
    <dgm:cxn modelId="{310EC30A-AA9F-4B7A-B712-14CCC354EF2F}" type="presParOf" srcId="{D8B03AD7-C816-47FC-B19B-F3A5C2988BA0}" destId="{1AC4238B-0B9D-4D06-B384-226B4550D6B0}" srcOrd="3" destOrd="0" presId="urn:microsoft.com/office/officeart/2005/8/layout/hList1"/>
    <dgm:cxn modelId="{4561369D-A14A-4FF9-8F9E-A70421D294C8}" type="presParOf" srcId="{D8B03AD7-C816-47FC-B19B-F3A5C2988BA0}" destId="{2F84BD53-249B-4896-9148-D0B4DB109E94}" srcOrd="4" destOrd="0" presId="urn:microsoft.com/office/officeart/2005/8/layout/hList1"/>
    <dgm:cxn modelId="{AE07384A-4838-4C91-A3D3-72A02B1F7E68}" type="presParOf" srcId="{2F84BD53-249B-4896-9148-D0B4DB109E94}" destId="{6D990F8A-B5CC-4DF2-87C4-75673B63A9D4}" srcOrd="0" destOrd="0" presId="urn:microsoft.com/office/officeart/2005/8/layout/hList1"/>
    <dgm:cxn modelId="{866553B8-0766-4886-8BC1-C03B4F36543A}" type="presParOf" srcId="{2F84BD53-249B-4896-9148-D0B4DB109E94}" destId="{A0113B2E-BB30-4ACD-9BB5-050A3AC230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39499A-E416-4D8D-9587-3F5503FC320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259865C-FA79-4DA7-B236-6F467C957702}">
      <dgm:prSet phldrT="[Texto]" custT="1"/>
      <dgm:spPr>
        <a:solidFill>
          <a:srgbClr val="996600"/>
        </a:solidFill>
      </dgm:spPr>
      <dgm:t>
        <a:bodyPr/>
        <a:lstStyle/>
        <a:p>
          <a:pPr algn="l"/>
          <a:r>
            <a:rPr lang="es-HN" sz="1400" dirty="0" smtClean="0">
              <a:solidFill>
                <a:schemeClr val="tx1"/>
              </a:solidFill>
              <a:latin typeface="Georgia" panose="02040502050405020303" pitchFamily="18" charset="0"/>
            </a:rPr>
            <a:t>Innovación tecnológica</a:t>
          </a:r>
          <a:endParaRPr lang="es-HN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B177B45-01C8-4172-975E-F578771EB3AA}" type="parTrans" cxnId="{11FF0EFC-2C30-4065-A714-79F2FE3E34E6}">
      <dgm:prSet/>
      <dgm:spPr/>
      <dgm:t>
        <a:bodyPr/>
        <a:lstStyle/>
        <a:p>
          <a:endParaRPr lang="es-HN"/>
        </a:p>
      </dgm:t>
    </dgm:pt>
    <dgm:pt modelId="{C38A91FA-B19F-407D-A886-17F9EFD78FF7}" type="sibTrans" cxnId="{11FF0EFC-2C30-4065-A714-79F2FE3E34E6}">
      <dgm:prSet/>
      <dgm:spPr/>
      <dgm:t>
        <a:bodyPr/>
        <a:lstStyle/>
        <a:p>
          <a:endParaRPr lang="es-HN"/>
        </a:p>
      </dgm:t>
    </dgm:pt>
    <dgm:pt modelId="{7779730F-7BE1-4E16-9498-C23154F78225}">
      <dgm:prSet phldrT="[Texto]" custT="1"/>
      <dgm:spPr>
        <a:solidFill>
          <a:srgbClr val="996600"/>
        </a:solidFill>
      </dgm:spPr>
      <dgm:t>
        <a:bodyPr/>
        <a:lstStyle/>
        <a:p>
          <a:pPr algn="l"/>
          <a:r>
            <a:rPr lang="es-HN" sz="1400" dirty="0" smtClean="0">
              <a:solidFill>
                <a:schemeClr val="tx1"/>
              </a:solidFill>
              <a:latin typeface="Georgia" panose="02040502050405020303" pitchFamily="18" charset="0"/>
            </a:rPr>
            <a:t>Transformación</a:t>
          </a:r>
          <a:endParaRPr lang="es-HN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39C4F34-C34E-4BDF-9D8A-52792D3CBBAB}" type="parTrans" cxnId="{FE315871-1CAA-40B1-B652-73A82A692159}">
      <dgm:prSet/>
      <dgm:spPr/>
      <dgm:t>
        <a:bodyPr/>
        <a:lstStyle/>
        <a:p>
          <a:endParaRPr lang="es-HN"/>
        </a:p>
      </dgm:t>
    </dgm:pt>
    <dgm:pt modelId="{C0F164A4-0B89-40C0-B2F3-D225EF5306F8}" type="sibTrans" cxnId="{FE315871-1CAA-40B1-B652-73A82A692159}">
      <dgm:prSet/>
      <dgm:spPr/>
      <dgm:t>
        <a:bodyPr/>
        <a:lstStyle/>
        <a:p>
          <a:endParaRPr lang="es-HN"/>
        </a:p>
      </dgm:t>
    </dgm:pt>
    <dgm:pt modelId="{E7BA7CF7-9CD1-417B-BA14-9E742FCEA752}">
      <dgm:prSet phldrT="[Texto]" custT="1"/>
      <dgm:spPr>
        <a:solidFill>
          <a:srgbClr val="996600"/>
        </a:solidFill>
      </dgm:spPr>
      <dgm:t>
        <a:bodyPr/>
        <a:lstStyle/>
        <a:p>
          <a:pPr algn="l"/>
          <a:r>
            <a:rPr lang="es-HN" sz="1400" dirty="0" smtClean="0">
              <a:solidFill>
                <a:schemeClr val="tx1"/>
              </a:solidFill>
              <a:latin typeface="Georgia" panose="02040502050405020303" pitchFamily="18" charset="0"/>
            </a:rPr>
            <a:t>Valor Agregado</a:t>
          </a:r>
          <a:endParaRPr lang="es-HN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63BC33A-2067-4432-BBC0-4B1C41BE97AE}" type="parTrans" cxnId="{3EEF5BDF-02D0-44A8-BA9B-F2B8C69CB273}">
      <dgm:prSet/>
      <dgm:spPr/>
      <dgm:t>
        <a:bodyPr/>
        <a:lstStyle/>
        <a:p>
          <a:endParaRPr lang="es-HN"/>
        </a:p>
      </dgm:t>
    </dgm:pt>
    <dgm:pt modelId="{01B71CA8-0D2B-4B8C-BF2E-EBFC2E688B00}" type="sibTrans" cxnId="{3EEF5BDF-02D0-44A8-BA9B-F2B8C69CB273}">
      <dgm:prSet/>
      <dgm:spPr/>
      <dgm:t>
        <a:bodyPr/>
        <a:lstStyle/>
        <a:p>
          <a:endParaRPr lang="es-HN"/>
        </a:p>
      </dgm:t>
    </dgm:pt>
    <dgm:pt modelId="{B8460E88-F9F5-43CC-A6D8-640E2DE080C7}">
      <dgm:prSet custT="1"/>
      <dgm:spPr>
        <a:solidFill>
          <a:srgbClr val="996600"/>
        </a:solidFill>
      </dgm:spPr>
      <dgm:t>
        <a:bodyPr/>
        <a:lstStyle/>
        <a:p>
          <a:pPr algn="l"/>
          <a:r>
            <a:rPr lang="es-HN" sz="1400" dirty="0" smtClean="0">
              <a:solidFill>
                <a:schemeClr val="tx1"/>
              </a:solidFill>
              <a:latin typeface="Georgia" panose="02040502050405020303" pitchFamily="18" charset="0"/>
            </a:rPr>
            <a:t>Comercialización</a:t>
          </a:r>
          <a:endParaRPr lang="es-HN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8AFA9B3-D157-44E2-A87F-E5B47F761E0C}" type="parTrans" cxnId="{574D118A-935D-41D9-AB7C-57386E1BD0C9}">
      <dgm:prSet/>
      <dgm:spPr/>
      <dgm:t>
        <a:bodyPr/>
        <a:lstStyle/>
        <a:p>
          <a:endParaRPr lang="es-HN"/>
        </a:p>
      </dgm:t>
    </dgm:pt>
    <dgm:pt modelId="{88CFDBF8-E914-445C-8750-EE5DF9A6F7E7}" type="sibTrans" cxnId="{574D118A-935D-41D9-AB7C-57386E1BD0C9}">
      <dgm:prSet/>
      <dgm:spPr/>
      <dgm:t>
        <a:bodyPr/>
        <a:lstStyle/>
        <a:p>
          <a:endParaRPr lang="es-HN"/>
        </a:p>
      </dgm:t>
    </dgm:pt>
    <dgm:pt modelId="{42F247C4-4B97-47EF-B342-5B9A475A338E}">
      <dgm:prSet custT="1"/>
      <dgm:spPr>
        <a:solidFill>
          <a:srgbClr val="996600"/>
        </a:solidFill>
      </dgm:spPr>
      <dgm:t>
        <a:bodyPr/>
        <a:lstStyle/>
        <a:p>
          <a:pPr algn="l"/>
          <a:r>
            <a:rPr lang="es-HN" sz="1400" dirty="0" smtClean="0">
              <a:solidFill>
                <a:schemeClr val="tx1"/>
              </a:solidFill>
              <a:latin typeface="Georgia" panose="02040502050405020303" pitchFamily="18" charset="0"/>
            </a:rPr>
            <a:t>Producto Terminado</a:t>
          </a:r>
          <a:endParaRPr lang="es-HN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6DD346B-1742-4A28-AA65-7D004F4A581C}" type="parTrans" cxnId="{FA5A7BE4-2609-449B-A338-2EEABA974D67}">
      <dgm:prSet/>
      <dgm:spPr/>
      <dgm:t>
        <a:bodyPr/>
        <a:lstStyle/>
        <a:p>
          <a:endParaRPr lang="es-HN"/>
        </a:p>
      </dgm:t>
    </dgm:pt>
    <dgm:pt modelId="{760940C7-3735-4145-837A-266754B35255}" type="sibTrans" cxnId="{FA5A7BE4-2609-449B-A338-2EEABA974D67}">
      <dgm:prSet/>
      <dgm:spPr/>
      <dgm:t>
        <a:bodyPr/>
        <a:lstStyle/>
        <a:p>
          <a:endParaRPr lang="es-HN"/>
        </a:p>
      </dgm:t>
    </dgm:pt>
    <dgm:pt modelId="{2124FE6D-B3B9-4698-A353-4A268BC1EBEC}" type="pres">
      <dgm:prSet presAssocID="{2B39499A-E416-4D8D-9587-3F5503FC320A}" presName="Name0" presStyleCnt="0">
        <dgm:presLayoutVars>
          <dgm:dir/>
          <dgm:resizeHandles val="exact"/>
        </dgm:presLayoutVars>
      </dgm:prSet>
      <dgm:spPr/>
    </dgm:pt>
    <dgm:pt modelId="{1C630709-5AF0-416A-858F-339813B57198}" type="pres">
      <dgm:prSet presAssocID="{7259865C-FA79-4DA7-B236-6F467C957702}" presName="parTxOnly" presStyleLbl="node1" presStyleIdx="0" presStyleCnt="5" custScaleX="7656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BD5446D-2046-44C9-BBA3-BDB4D2101C96}" type="pres">
      <dgm:prSet presAssocID="{C38A91FA-B19F-407D-A886-17F9EFD78FF7}" presName="parSpace" presStyleCnt="0"/>
      <dgm:spPr/>
    </dgm:pt>
    <dgm:pt modelId="{9B7528D7-FCC8-4F1F-8DE9-B31C5E481301}" type="pres">
      <dgm:prSet presAssocID="{7779730F-7BE1-4E16-9498-C23154F78225}" presName="parTxOnly" presStyleLbl="node1" presStyleIdx="1" presStyleCnt="5" custScaleX="65055" custLinFactNeighborX="4355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D109B30-D513-4029-830D-BC8BB66C0B29}" type="pres">
      <dgm:prSet presAssocID="{C0F164A4-0B89-40C0-B2F3-D225EF5306F8}" presName="parSpace" presStyleCnt="0"/>
      <dgm:spPr/>
    </dgm:pt>
    <dgm:pt modelId="{7618BAC0-C27E-4DD3-8EBF-F016CBC7318C}" type="pres">
      <dgm:prSet presAssocID="{E7BA7CF7-9CD1-417B-BA14-9E742FCEA752}" presName="parTxOnly" presStyleLbl="node1" presStyleIdx="2" presStyleCnt="5" custScaleX="75188" custLinFactNeighborX="8142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16003E5-16C6-4A7B-8646-B029AEC67334}" type="pres">
      <dgm:prSet presAssocID="{01B71CA8-0D2B-4B8C-BF2E-EBFC2E688B00}" presName="parSpace" presStyleCnt="0"/>
      <dgm:spPr/>
    </dgm:pt>
    <dgm:pt modelId="{0B027CE8-AF3A-4A58-95B1-FB07DEE4CE61}" type="pres">
      <dgm:prSet presAssocID="{42F247C4-4B97-47EF-B342-5B9A475A338E}" presName="parTxOnly" presStyleLbl="node1" presStyleIdx="3" presStyleCnt="5" custScaleX="80071" custLinFactNeighborX="3219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36C2D04-19A3-4BE8-B996-A3C2EC22D467}" type="pres">
      <dgm:prSet presAssocID="{760940C7-3735-4145-837A-266754B35255}" presName="parSpace" presStyleCnt="0"/>
      <dgm:spPr/>
    </dgm:pt>
    <dgm:pt modelId="{87CADE00-EDE1-4553-808E-D84F21BE1C51}" type="pres">
      <dgm:prSet presAssocID="{B8460E88-F9F5-43CC-A6D8-640E2DE080C7}" presName="parTxOnly" presStyleLbl="node1" presStyleIdx="4" presStyleCnt="5" custScaleX="68885" custLinFactNeighborX="18461" custLinFactNeighborY="904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5F169BE-ED80-40B1-8A47-6A2587A2EB88}" type="presOf" srcId="{2B39499A-E416-4D8D-9587-3F5503FC320A}" destId="{2124FE6D-B3B9-4698-A353-4A268BC1EBEC}" srcOrd="0" destOrd="0" presId="urn:microsoft.com/office/officeart/2005/8/layout/hChevron3"/>
    <dgm:cxn modelId="{99A000DD-AC0D-44A5-9523-73500D76974F}" type="presOf" srcId="{7259865C-FA79-4DA7-B236-6F467C957702}" destId="{1C630709-5AF0-416A-858F-339813B57198}" srcOrd="0" destOrd="0" presId="urn:microsoft.com/office/officeart/2005/8/layout/hChevron3"/>
    <dgm:cxn modelId="{836DDDAA-D90D-4EEB-A127-9F04D70208EB}" type="presOf" srcId="{B8460E88-F9F5-43CC-A6D8-640E2DE080C7}" destId="{87CADE00-EDE1-4553-808E-D84F21BE1C51}" srcOrd="0" destOrd="0" presId="urn:microsoft.com/office/officeart/2005/8/layout/hChevron3"/>
    <dgm:cxn modelId="{FE315871-1CAA-40B1-B652-73A82A692159}" srcId="{2B39499A-E416-4D8D-9587-3F5503FC320A}" destId="{7779730F-7BE1-4E16-9498-C23154F78225}" srcOrd="1" destOrd="0" parTransId="{639C4F34-C34E-4BDF-9D8A-52792D3CBBAB}" sibTransId="{C0F164A4-0B89-40C0-B2F3-D225EF5306F8}"/>
    <dgm:cxn modelId="{5AD01B81-1D90-429A-9BA5-6A806914A74D}" type="presOf" srcId="{42F247C4-4B97-47EF-B342-5B9A475A338E}" destId="{0B027CE8-AF3A-4A58-95B1-FB07DEE4CE61}" srcOrd="0" destOrd="0" presId="urn:microsoft.com/office/officeart/2005/8/layout/hChevron3"/>
    <dgm:cxn modelId="{574D118A-935D-41D9-AB7C-57386E1BD0C9}" srcId="{2B39499A-E416-4D8D-9587-3F5503FC320A}" destId="{B8460E88-F9F5-43CC-A6D8-640E2DE080C7}" srcOrd="4" destOrd="0" parTransId="{A8AFA9B3-D157-44E2-A87F-E5B47F761E0C}" sibTransId="{88CFDBF8-E914-445C-8750-EE5DF9A6F7E7}"/>
    <dgm:cxn modelId="{2AFA81F4-A7BE-49F9-B2AB-62D8FD94394F}" type="presOf" srcId="{E7BA7CF7-9CD1-417B-BA14-9E742FCEA752}" destId="{7618BAC0-C27E-4DD3-8EBF-F016CBC7318C}" srcOrd="0" destOrd="0" presId="urn:microsoft.com/office/officeart/2005/8/layout/hChevron3"/>
    <dgm:cxn modelId="{FA5A7BE4-2609-449B-A338-2EEABA974D67}" srcId="{2B39499A-E416-4D8D-9587-3F5503FC320A}" destId="{42F247C4-4B97-47EF-B342-5B9A475A338E}" srcOrd="3" destOrd="0" parTransId="{26DD346B-1742-4A28-AA65-7D004F4A581C}" sibTransId="{760940C7-3735-4145-837A-266754B35255}"/>
    <dgm:cxn modelId="{3EEF5BDF-02D0-44A8-BA9B-F2B8C69CB273}" srcId="{2B39499A-E416-4D8D-9587-3F5503FC320A}" destId="{E7BA7CF7-9CD1-417B-BA14-9E742FCEA752}" srcOrd="2" destOrd="0" parTransId="{B63BC33A-2067-4432-BBC0-4B1C41BE97AE}" sibTransId="{01B71CA8-0D2B-4B8C-BF2E-EBFC2E688B00}"/>
    <dgm:cxn modelId="{11FF0EFC-2C30-4065-A714-79F2FE3E34E6}" srcId="{2B39499A-E416-4D8D-9587-3F5503FC320A}" destId="{7259865C-FA79-4DA7-B236-6F467C957702}" srcOrd="0" destOrd="0" parTransId="{BB177B45-01C8-4172-975E-F578771EB3AA}" sibTransId="{C38A91FA-B19F-407D-A886-17F9EFD78FF7}"/>
    <dgm:cxn modelId="{B3A1E6F1-A09A-4020-9BDB-09D406637AF9}" type="presOf" srcId="{7779730F-7BE1-4E16-9498-C23154F78225}" destId="{9B7528D7-FCC8-4F1F-8DE9-B31C5E481301}" srcOrd="0" destOrd="0" presId="urn:microsoft.com/office/officeart/2005/8/layout/hChevron3"/>
    <dgm:cxn modelId="{E60F9F14-0A17-4A3E-B52A-820AA9FF8542}" type="presParOf" srcId="{2124FE6D-B3B9-4698-A353-4A268BC1EBEC}" destId="{1C630709-5AF0-416A-858F-339813B57198}" srcOrd="0" destOrd="0" presId="urn:microsoft.com/office/officeart/2005/8/layout/hChevron3"/>
    <dgm:cxn modelId="{CF9F0F5F-C5FE-4808-9A69-2A2CEC4CCA58}" type="presParOf" srcId="{2124FE6D-B3B9-4698-A353-4A268BC1EBEC}" destId="{4BD5446D-2046-44C9-BBA3-BDB4D2101C96}" srcOrd="1" destOrd="0" presId="urn:microsoft.com/office/officeart/2005/8/layout/hChevron3"/>
    <dgm:cxn modelId="{0E4A7852-5E90-439C-85C9-294C96555FCE}" type="presParOf" srcId="{2124FE6D-B3B9-4698-A353-4A268BC1EBEC}" destId="{9B7528D7-FCC8-4F1F-8DE9-B31C5E481301}" srcOrd="2" destOrd="0" presId="urn:microsoft.com/office/officeart/2005/8/layout/hChevron3"/>
    <dgm:cxn modelId="{E47E5E3C-82D4-444E-A7BA-16C84998619E}" type="presParOf" srcId="{2124FE6D-B3B9-4698-A353-4A268BC1EBEC}" destId="{FD109B30-D513-4029-830D-BC8BB66C0B29}" srcOrd="3" destOrd="0" presId="urn:microsoft.com/office/officeart/2005/8/layout/hChevron3"/>
    <dgm:cxn modelId="{FBB70781-7E27-41B7-80BA-D6A8C8319FC5}" type="presParOf" srcId="{2124FE6D-B3B9-4698-A353-4A268BC1EBEC}" destId="{7618BAC0-C27E-4DD3-8EBF-F016CBC7318C}" srcOrd="4" destOrd="0" presId="urn:microsoft.com/office/officeart/2005/8/layout/hChevron3"/>
    <dgm:cxn modelId="{7E492FFD-D1B5-46BA-B4EE-0AE04EE2C83C}" type="presParOf" srcId="{2124FE6D-B3B9-4698-A353-4A268BC1EBEC}" destId="{716003E5-16C6-4A7B-8646-B029AEC67334}" srcOrd="5" destOrd="0" presId="urn:microsoft.com/office/officeart/2005/8/layout/hChevron3"/>
    <dgm:cxn modelId="{9027B719-4478-455B-8F8A-12E0FE544282}" type="presParOf" srcId="{2124FE6D-B3B9-4698-A353-4A268BC1EBEC}" destId="{0B027CE8-AF3A-4A58-95B1-FB07DEE4CE61}" srcOrd="6" destOrd="0" presId="urn:microsoft.com/office/officeart/2005/8/layout/hChevron3"/>
    <dgm:cxn modelId="{13D4D4D6-9805-4C7F-8DDE-0352CCB40068}" type="presParOf" srcId="{2124FE6D-B3B9-4698-A353-4A268BC1EBEC}" destId="{736C2D04-19A3-4BE8-B996-A3C2EC22D467}" srcOrd="7" destOrd="0" presId="urn:microsoft.com/office/officeart/2005/8/layout/hChevron3"/>
    <dgm:cxn modelId="{DA3EF311-4C7A-4441-9F4C-CC4B1584E456}" type="presParOf" srcId="{2124FE6D-B3B9-4698-A353-4A268BC1EBEC}" destId="{87CADE00-EDE1-4553-808E-D84F21BE1C5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E8BF17-8C85-4778-8273-25096D67898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HN"/>
        </a:p>
      </dgm:t>
    </dgm:pt>
    <dgm:pt modelId="{4D04BC72-9891-473E-B876-660B4F671964}">
      <dgm:prSet phldrT="[Texto]" custT="1"/>
      <dgm:spPr/>
      <dgm:t>
        <a:bodyPr/>
        <a:lstStyle/>
        <a:p>
          <a:r>
            <a:rPr lang="es-MX" sz="1600" b="1" dirty="0" err="1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Danlí</a:t>
          </a:r>
          <a:endParaRPr lang="es-MX" sz="1600" b="1" dirty="0" smtClean="0">
            <a:solidFill>
              <a:srgbClr val="CC9900"/>
            </a:solidFill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MX" sz="16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Edmundo Morales</a:t>
          </a:r>
        </a:p>
        <a:p>
          <a:r>
            <a:rPr lang="es-MX" sz="16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/>
            </a:rPr>
            <a:t>emorales.comrural@gmail.com</a:t>
          </a:r>
          <a:r>
            <a:rPr lang="es-MX" sz="16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es-MX" sz="16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8781-1459</a:t>
          </a:r>
          <a:endParaRPr lang="es-HN" sz="1600" dirty="0">
            <a:latin typeface="Georgia" panose="02040502050405020303" pitchFamily="18" charset="0"/>
          </a:endParaRPr>
        </a:p>
      </dgm:t>
    </dgm:pt>
    <dgm:pt modelId="{E064D653-1E6D-4D97-B67C-DC1EC688C5FB}" type="parTrans" cxnId="{F6028278-FED3-47E5-B764-E83B77DC9B25}">
      <dgm:prSet/>
      <dgm:spPr/>
      <dgm:t>
        <a:bodyPr/>
        <a:lstStyle/>
        <a:p>
          <a:endParaRPr lang="es-HN"/>
        </a:p>
      </dgm:t>
    </dgm:pt>
    <dgm:pt modelId="{1692B5D8-E155-4267-85EA-5D2845833395}" type="sibTrans" cxnId="{F6028278-FED3-47E5-B764-E83B77DC9B25}">
      <dgm:prSet/>
      <dgm:spPr/>
      <dgm:t>
        <a:bodyPr/>
        <a:lstStyle/>
        <a:p>
          <a:endParaRPr lang="es-HN"/>
        </a:p>
      </dgm:t>
    </dgm:pt>
    <dgm:pt modelId="{FA373C92-6372-4B88-A63B-2A1C7C287C8E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Comayagua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Eddy Martínez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/>
            </a:rPr>
            <a:t>eddymartinez@comrural.sag.go.hn</a:t>
          </a:r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9864-1579</a:t>
          </a:r>
          <a:endParaRPr lang="es-HN" sz="1600" dirty="0">
            <a:latin typeface="Georgia" panose="02040502050405020303" pitchFamily="18" charset="0"/>
          </a:endParaRPr>
        </a:p>
      </dgm:t>
    </dgm:pt>
    <dgm:pt modelId="{E612DD48-2214-4BA8-AEB8-5826FBD97207}" type="parTrans" cxnId="{5A5A4F4D-CD22-43E5-87DE-A63E3865D247}">
      <dgm:prSet/>
      <dgm:spPr/>
      <dgm:t>
        <a:bodyPr/>
        <a:lstStyle/>
        <a:p>
          <a:endParaRPr lang="es-HN"/>
        </a:p>
      </dgm:t>
    </dgm:pt>
    <dgm:pt modelId="{BC074324-9C25-49FC-B5CC-2AFC4F68A11B}" type="sibTrans" cxnId="{5A5A4F4D-CD22-43E5-87DE-A63E3865D247}">
      <dgm:prSet/>
      <dgm:spPr/>
      <dgm:t>
        <a:bodyPr/>
        <a:lstStyle/>
        <a:p>
          <a:endParaRPr lang="es-HN"/>
        </a:p>
      </dgm:t>
    </dgm:pt>
    <dgm:pt modelId="{447F5E9D-CF80-4C20-93EB-D44B2E1BA8EE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Santa Rosa de Copán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Silverio Núñez</a:t>
          </a:r>
        </a:p>
        <a:p>
          <a:r>
            <a:rPr lang="es-MX" sz="16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3"/>
            </a:rPr>
            <a:t>silverionunez@comrural.sag.gob.hn</a:t>
          </a:r>
          <a:endParaRPr lang="es-MX" sz="1600" dirty="0" smtClean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3390-5359</a:t>
          </a:r>
          <a:endParaRPr lang="es-HN" sz="1600" dirty="0">
            <a:latin typeface="Georgia" panose="02040502050405020303" pitchFamily="18" charset="0"/>
          </a:endParaRPr>
        </a:p>
      </dgm:t>
    </dgm:pt>
    <dgm:pt modelId="{BBE208A3-8EE0-4C81-A409-7071C25DD1A7}" type="parTrans" cxnId="{407180F9-74D9-4E6A-B08A-42AD912F2B27}">
      <dgm:prSet/>
      <dgm:spPr/>
      <dgm:t>
        <a:bodyPr/>
        <a:lstStyle/>
        <a:p>
          <a:endParaRPr lang="es-HN"/>
        </a:p>
      </dgm:t>
    </dgm:pt>
    <dgm:pt modelId="{A1D07767-8487-479E-B632-40445C7EF2C3}" type="sibTrans" cxnId="{407180F9-74D9-4E6A-B08A-42AD912F2B27}">
      <dgm:prSet/>
      <dgm:spPr/>
      <dgm:t>
        <a:bodyPr/>
        <a:lstStyle/>
        <a:p>
          <a:endParaRPr lang="es-HN"/>
        </a:p>
      </dgm:t>
    </dgm:pt>
    <dgm:pt modelId="{51E08AF2-EBC5-4A68-9957-ED93F9E7C280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Olancho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Nancy Padilla</a:t>
          </a:r>
        </a:p>
        <a:p>
          <a:r>
            <a:rPr lang="es-MX" sz="16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4"/>
            </a:rPr>
            <a:t>nancypadilla@comrural.sag.gob.hn</a:t>
          </a:r>
          <a:endParaRPr lang="es-MX" sz="1600" dirty="0" smtClean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HN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9972-5923</a:t>
          </a:r>
          <a:endParaRPr lang="es-HN" sz="1600" dirty="0">
            <a:latin typeface="Georgia" panose="02040502050405020303" pitchFamily="18" charset="0"/>
          </a:endParaRPr>
        </a:p>
      </dgm:t>
    </dgm:pt>
    <dgm:pt modelId="{D3C6E811-D519-4E0D-9035-0154308E9A58}" type="parTrans" cxnId="{834DD3A4-77ED-4738-BCF7-B2A741D14D45}">
      <dgm:prSet/>
      <dgm:spPr/>
      <dgm:t>
        <a:bodyPr/>
        <a:lstStyle/>
        <a:p>
          <a:endParaRPr lang="es-HN"/>
        </a:p>
      </dgm:t>
    </dgm:pt>
    <dgm:pt modelId="{52EC82DF-3B3C-45D9-A769-660CF27920CD}" type="sibTrans" cxnId="{834DD3A4-77ED-4738-BCF7-B2A741D14D45}">
      <dgm:prSet/>
      <dgm:spPr/>
      <dgm:t>
        <a:bodyPr/>
        <a:lstStyle/>
        <a:p>
          <a:endParaRPr lang="es-HN"/>
        </a:p>
      </dgm:t>
    </dgm:pt>
    <dgm:pt modelId="{4332B3A1-D2F0-45B4-96A5-FA4ED3FEB24A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Yoro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Geovanny Cárcamo</a:t>
          </a:r>
        </a:p>
        <a:p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5"/>
            </a:rPr>
            <a:t>geovanycarcamo.comrural@gmail.com</a:t>
          </a:r>
          <a:r>
            <a:rPr lang="es-MX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es-HN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3237-8198</a:t>
          </a:r>
          <a:endParaRPr lang="es-HN" sz="1600" dirty="0">
            <a:latin typeface="Georgia" panose="02040502050405020303" pitchFamily="18" charset="0"/>
          </a:endParaRPr>
        </a:p>
      </dgm:t>
    </dgm:pt>
    <dgm:pt modelId="{498D3C59-6DD1-47BB-A748-5681EB77E121}" type="parTrans" cxnId="{DA5DFCC1-E950-47B7-A10C-468EB0C29702}">
      <dgm:prSet/>
      <dgm:spPr/>
      <dgm:t>
        <a:bodyPr/>
        <a:lstStyle/>
        <a:p>
          <a:endParaRPr lang="es-HN"/>
        </a:p>
      </dgm:t>
    </dgm:pt>
    <dgm:pt modelId="{95168868-6D06-414D-9E91-EABB574F4EA5}" type="sibTrans" cxnId="{DA5DFCC1-E950-47B7-A10C-468EB0C29702}">
      <dgm:prSet/>
      <dgm:spPr/>
      <dgm:t>
        <a:bodyPr/>
        <a:lstStyle/>
        <a:p>
          <a:endParaRPr lang="es-HN"/>
        </a:p>
      </dgm:t>
    </dgm:pt>
    <dgm:pt modelId="{3F171807-5567-4FA0-BDED-5FE8296C0A1C}" type="pres">
      <dgm:prSet presAssocID="{A1E8BF17-8C85-4778-8273-25096D6789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61FEDBFA-44E0-48B4-87B1-C34E559740E6}" type="pres">
      <dgm:prSet presAssocID="{4D04BC72-9891-473E-B876-660B4F671964}" presName="node" presStyleLbl="node1" presStyleIdx="0" presStyleCnt="5" custLinFactNeighborX="0" custLinFactNeighborY="206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55DBB37-2633-4276-835E-B2EE2DCBB01D}" type="pres">
      <dgm:prSet presAssocID="{1692B5D8-E155-4267-85EA-5D2845833395}" presName="sibTrans" presStyleCnt="0"/>
      <dgm:spPr/>
    </dgm:pt>
    <dgm:pt modelId="{6C0EF89E-7DE6-4B89-89A3-E1ED35EAFFFB}" type="pres">
      <dgm:prSet presAssocID="{FA373C92-6372-4B88-A63B-2A1C7C287C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C6E22AF-7CB9-480E-9A98-B415F8F8FB0F}" type="pres">
      <dgm:prSet presAssocID="{BC074324-9C25-49FC-B5CC-2AFC4F68A11B}" presName="sibTrans" presStyleCnt="0"/>
      <dgm:spPr/>
    </dgm:pt>
    <dgm:pt modelId="{A0C4649E-734A-4B6F-BA29-9CFEC750E767}" type="pres">
      <dgm:prSet presAssocID="{447F5E9D-CF80-4C20-93EB-D44B2E1BA8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A5711AF-5D3C-447D-904D-0A8A1CF569D8}" type="pres">
      <dgm:prSet presAssocID="{A1D07767-8487-479E-B632-40445C7EF2C3}" presName="sibTrans" presStyleCnt="0"/>
      <dgm:spPr/>
    </dgm:pt>
    <dgm:pt modelId="{2E76F7B6-D377-4A7A-A942-602A3FEEBD68}" type="pres">
      <dgm:prSet presAssocID="{51E08AF2-EBC5-4A68-9957-ED93F9E7C2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5BDE33B-400B-42E3-9C37-8CC6D3206974}" type="pres">
      <dgm:prSet presAssocID="{52EC82DF-3B3C-45D9-A769-660CF27920CD}" presName="sibTrans" presStyleCnt="0"/>
      <dgm:spPr/>
    </dgm:pt>
    <dgm:pt modelId="{BF008D67-1663-4692-B950-3CA6318355D1}" type="pres">
      <dgm:prSet presAssocID="{4332B3A1-D2F0-45B4-96A5-FA4ED3FEB24A}" presName="node" presStyleLbl="node1" presStyleIdx="4" presStyleCnt="5" custScaleX="11317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149CAE89-83E0-4FCE-AC18-AD7349B09E19}" type="presOf" srcId="{A1E8BF17-8C85-4778-8273-25096D67898E}" destId="{3F171807-5567-4FA0-BDED-5FE8296C0A1C}" srcOrd="0" destOrd="0" presId="urn:microsoft.com/office/officeart/2005/8/layout/default"/>
    <dgm:cxn modelId="{834DD3A4-77ED-4738-BCF7-B2A741D14D45}" srcId="{A1E8BF17-8C85-4778-8273-25096D67898E}" destId="{51E08AF2-EBC5-4A68-9957-ED93F9E7C280}" srcOrd="3" destOrd="0" parTransId="{D3C6E811-D519-4E0D-9035-0154308E9A58}" sibTransId="{52EC82DF-3B3C-45D9-A769-660CF27920CD}"/>
    <dgm:cxn modelId="{407180F9-74D9-4E6A-B08A-42AD912F2B27}" srcId="{A1E8BF17-8C85-4778-8273-25096D67898E}" destId="{447F5E9D-CF80-4C20-93EB-D44B2E1BA8EE}" srcOrd="2" destOrd="0" parTransId="{BBE208A3-8EE0-4C81-A409-7071C25DD1A7}" sibTransId="{A1D07767-8487-479E-B632-40445C7EF2C3}"/>
    <dgm:cxn modelId="{F6028278-FED3-47E5-B764-E83B77DC9B25}" srcId="{A1E8BF17-8C85-4778-8273-25096D67898E}" destId="{4D04BC72-9891-473E-B876-660B4F671964}" srcOrd="0" destOrd="0" parTransId="{E064D653-1E6D-4D97-B67C-DC1EC688C5FB}" sibTransId="{1692B5D8-E155-4267-85EA-5D2845833395}"/>
    <dgm:cxn modelId="{B5AEB73F-863E-4F48-B059-D7D6AFD4D2FD}" type="presOf" srcId="{FA373C92-6372-4B88-A63B-2A1C7C287C8E}" destId="{6C0EF89E-7DE6-4B89-89A3-E1ED35EAFFFB}" srcOrd="0" destOrd="0" presId="urn:microsoft.com/office/officeart/2005/8/layout/default"/>
    <dgm:cxn modelId="{FA8035E4-98A9-4ACF-AA80-E23C248CF1CF}" type="presOf" srcId="{51E08AF2-EBC5-4A68-9957-ED93F9E7C280}" destId="{2E76F7B6-D377-4A7A-A942-602A3FEEBD68}" srcOrd="0" destOrd="0" presId="urn:microsoft.com/office/officeart/2005/8/layout/default"/>
    <dgm:cxn modelId="{6D70A76B-2DE0-45C6-B63C-E69C0A95F979}" type="presOf" srcId="{4332B3A1-D2F0-45B4-96A5-FA4ED3FEB24A}" destId="{BF008D67-1663-4692-B950-3CA6318355D1}" srcOrd="0" destOrd="0" presId="urn:microsoft.com/office/officeart/2005/8/layout/default"/>
    <dgm:cxn modelId="{9530960B-4228-46A9-9D6B-5065835705DF}" type="presOf" srcId="{4D04BC72-9891-473E-B876-660B4F671964}" destId="{61FEDBFA-44E0-48B4-87B1-C34E559740E6}" srcOrd="0" destOrd="0" presId="urn:microsoft.com/office/officeart/2005/8/layout/default"/>
    <dgm:cxn modelId="{5A5A4F4D-CD22-43E5-87DE-A63E3865D247}" srcId="{A1E8BF17-8C85-4778-8273-25096D67898E}" destId="{FA373C92-6372-4B88-A63B-2A1C7C287C8E}" srcOrd="1" destOrd="0" parTransId="{E612DD48-2214-4BA8-AEB8-5826FBD97207}" sibTransId="{BC074324-9C25-49FC-B5CC-2AFC4F68A11B}"/>
    <dgm:cxn modelId="{DA5DFCC1-E950-47B7-A10C-468EB0C29702}" srcId="{A1E8BF17-8C85-4778-8273-25096D67898E}" destId="{4332B3A1-D2F0-45B4-96A5-FA4ED3FEB24A}" srcOrd="4" destOrd="0" parTransId="{498D3C59-6DD1-47BB-A748-5681EB77E121}" sibTransId="{95168868-6D06-414D-9E91-EABB574F4EA5}"/>
    <dgm:cxn modelId="{4B97B335-3F3A-4EFC-9273-D1E348DEFEF3}" type="presOf" srcId="{447F5E9D-CF80-4C20-93EB-D44B2E1BA8EE}" destId="{A0C4649E-734A-4B6F-BA29-9CFEC750E767}" srcOrd="0" destOrd="0" presId="urn:microsoft.com/office/officeart/2005/8/layout/default"/>
    <dgm:cxn modelId="{11A52EFA-674C-4856-8F86-41FBD422AD43}" type="presParOf" srcId="{3F171807-5567-4FA0-BDED-5FE8296C0A1C}" destId="{61FEDBFA-44E0-48B4-87B1-C34E559740E6}" srcOrd="0" destOrd="0" presId="urn:microsoft.com/office/officeart/2005/8/layout/default"/>
    <dgm:cxn modelId="{41405E2D-BCC8-413E-A44D-B6349E1E4D0C}" type="presParOf" srcId="{3F171807-5567-4FA0-BDED-5FE8296C0A1C}" destId="{B55DBB37-2633-4276-835E-B2EE2DCBB01D}" srcOrd="1" destOrd="0" presId="urn:microsoft.com/office/officeart/2005/8/layout/default"/>
    <dgm:cxn modelId="{AF0331CA-B72E-4703-9506-B82D3FB8E184}" type="presParOf" srcId="{3F171807-5567-4FA0-BDED-5FE8296C0A1C}" destId="{6C0EF89E-7DE6-4B89-89A3-E1ED35EAFFFB}" srcOrd="2" destOrd="0" presId="urn:microsoft.com/office/officeart/2005/8/layout/default"/>
    <dgm:cxn modelId="{AECC45D4-7495-4CB8-9595-5E43B8CCC08D}" type="presParOf" srcId="{3F171807-5567-4FA0-BDED-5FE8296C0A1C}" destId="{CC6E22AF-7CB9-480E-9A98-B415F8F8FB0F}" srcOrd="3" destOrd="0" presId="urn:microsoft.com/office/officeart/2005/8/layout/default"/>
    <dgm:cxn modelId="{29DD950C-03AB-472D-804A-072C047BFADD}" type="presParOf" srcId="{3F171807-5567-4FA0-BDED-5FE8296C0A1C}" destId="{A0C4649E-734A-4B6F-BA29-9CFEC750E767}" srcOrd="4" destOrd="0" presId="urn:microsoft.com/office/officeart/2005/8/layout/default"/>
    <dgm:cxn modelId="{1AA62AB5-DFDB-4B31-BB13-5F00BFF660B1}" type="presParOf" srcId="{3F171807-5567-4FA0-BDED-5FE8296C0A1C}" destId="{FA5711AF-5D3C-447D-904D-0A8A1CF569D8}" srcOrd="5" destOrd="0" presId="urn:microsoft.com/office/officeart/2005/8/layout/default"/>
    <dgm:cxn modelId="{6B054F71-17E6-48E4-9DE2-1CB7C919F940}" type="presParOf" srcId="{3F171807-5567-4FA0-BDED-5FE8296C0A1C}" destId="{2E76F7B6-D377-4A7A-A942-602A3FEEBD68}" srcOrd="6" destOrd="0" presId="urn:microsoft.com/office/officeart/2005/8/layout/default"/>
    <dgm:cxn modelId="{95CD266F-EAF1-40C6-8A75-CD96D0A12A5E}" type="presParOf" srcId="{3F171807-5567-4FA0-BDED-5FE8296C0A1C}" destId="{95BDE33B-400B-42E3-9C37-8CC6D3206974}" srcOrd="7" destOrd="0" presId="urn:microsoft.com/office/officeart/2005/8/layout/default"/>
    <dgm:cxn modelId="{6C878201-BF3C-4849-8D9A-88F5001B3DA3}" type="presParOf" srcId="{3F171807-5567-4FA0-BDED-5FE8296C0A1C}" destId="{BF008D67-1663-4692-B950-3CA6318355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992EB-CD2C-43FD-83CE-71B4DCBE0B21}">
      <dsp:nvSpPr>
        <dsp:cNvPr id="0" name=""/>
        <dsp:cNvSpPr/>
      </dsp:nvSpPr>
      <dsp:spPr>
        <a:xfrm>
          <a:off x="0" y="25282"/>
          <a:ext cx="3774309" cy="5616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Santa</a:t>
          </a:r>
          <a:r>
            <a:rPr lang="es-HN" sz="2000" kern="1200" dirty="0" smtClean="0">
              <a:latin typeface="Georgia" panose="02040502050405020303" pitchFamily="18" charset="0"/>
            </a:rPr>
            <a:t> Rosa de Copán</a:t>
          </a:r>
          <a:endParaRPr lang="es-HN" sz="2000" kern="1200" dirty="0">
            <a:latin typeface="Georgia" panose="02040502050405020303" pitchFamily="18" charset="0"/>
          </a:endParaRPr>
        </a:p>
      </dsp:txBody>
      <dsp:txXfrm>
        <a:off x="27415" y="52697"/>
        <a:ext cx="3719479" cy="506770"/>
      </dsp:txXfrm>
    </dsp:sp>
    <dsp:sp modelId="{A0310EA8-04E8-425E-B9ED-2E23F2FFED66}">
      <dsp:nvSpPr>
        <dsp:cNvPr id="0" name=""/>
        <dsp:cNvSpPr/>
      </dsp:nvSpPr>
      <dsp:spPr>
        <a:xfrm>
          <a:off x="0" y="673282"/>
          <a:ext cx="3774309" cy="5616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latin typeface="Georgia" panose="02040502050405020303" pitchFamily="18" charset="0"/>
            </a:rPr>
            <a:t>Comayagua</a:t>
          </a:r>
          <a:endParaRPr lang="es-HN" sz="2000" kern="1200" dirty="0">
            <a:latin typeface="Georgia" panose="02040502050405020303" pitchFamily="18" charset="0"/>
          </a:endParaRPr>
        </a:p>
      </dsp:txBody>
      <dsp:txXfrm>
        <a:off x="27415" y="700697"/>
        <a:ext cx="3719479" cy="506770"/>
      </dsp:txXfrm>
    </dsp:sp>
    <dsp:sp modelId="{D44B9E6C-6E7B-427B-87D3-AA4465BDD8C8}">
      <dsp:nvSpPr>
        <dsp:cNvPr id="0" name=""/>
        <dsp:cNvSpPr/>
      </dsp:nvSpPr>
      <dsp:spPr>
        <a:xfrm>
          <a:off x="0" y="1321282"/>
          <a:ext cx="3774309" cy="5616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latin typeface="Georgia" panose="02040502050405020303" pitchFamily="18" charset="0"/>
            </a:rPr>
            <a:t>Danlí</a:t>
          </a:r>
          <a:endParaRPr lang="es-HN" sz="2000" kern="1200" dirty="0">
            <a:latin typeface="Georgia" panose="02040502050405020303" pitchFamily="18" charset="0"/>
          </a:endParaRPr>
        </a:p>
      </dsp:txBody>
      <dsp:txXfrm>
        <a:off x="27415" y="1348697"/>
        <a:ext cx="3719479" cy="506770"/>
      </dsp:txXfrm>
    </dsp:sp>
    <dsp:sp modelId="{44A87B0E-2944-4524-844A-E4AEFFAED990}">
      <dsp:nvSpPr>
        <dsp:cNvPr id="0" name=""/>
        <dsp:cNvSpPr/>
      </dsp:nvSpPr>
      <dsp:spPr>
        <a:xfrm>
          <a:off x="0" y="1969282"/>
          <a:ext cx="3774309" cy="5616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latin typeface="Georgia" panose="02040502050405020303" pitchFamily="18" charset="0"/>
            </a:rPr>
            <a:t>Olancho</a:t>
          </a:r>
          <a:endParaRPr lang="es-HN" sz="2000" kern="1200" dirty="0">
            <a:latin typeface="Georgia" panose="02040502050405020303" pitchFamily="18" charset="0"/>
          </a:endParaRPr>
        </a:p>
      </dsp:txBody>
      <dsp:txXfrm>
        <a:off x="27415" y="1996697"/>
        <a:ext cx="3719479" cy="506770"/>
      </dsp:txXfrm>
    </dsp:sp>
    <dsp:sp modelId="{146AFBA0-1A09-4C70-BAEB-313288CD7577}">
      <dsp:nvSpPr>
        <dsp:cNvPr id="0" name=""/>
        <dsp:cNvSpPr/>
      </dsp:nvSpPr>
      <dsp:spPr>
        <a:xfrm>
          <a:off x="0" y="2617282"/>
          <a:ext cx="3774309" cy="5616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latin typeface="Georgia" panose="02040502050405020303" pitchFamily="18" charset="0"/>
            </a:rPr>
            <a:t>Yoro</a:t>
          </a:r>
          <a:endParaRPr lang="es-HN" sz="2000" kern="1200" dirty="0">
            <a:latin typeface="Georgia" panose="02040502050405020303" pitchFamily="18" charset="0"/>
          </a:endParaRPr>
        </a:p>
      </dsp:txBody>
      <dsp:txXfrm>
        <a:off x="27415" y="2644697"/>
        <a:ext cx="3719479" cy="506770"/>
      </dsp:txXfrm>
    </dsp:sp>
    <dsp:sp modelId="{AF9B9090-0C1E-42C4-8692-E3FFA9288322}">
      <dsp:nvSpPr>
        <dsp:cNvPr id="0" name=""/>
        <dsp:cNvSpPr/>
      </dsp:nvSpPr>
      <dsp:spPr>
        <a:xfrm>
          <a:off x="0" y="3265282"/>
          <a:ext cx="3774309" cy="5616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latin typeface="Georgia" panose="02040502050405020303" pitchFamily="18" charset="0"/>
            </a:rPr>
            <a:t>Gracias a Dios</a:t>
          </a:r>
          <a:endParaRPr lang="es-HN" sz="2000" kern="1200" dirty="0">
            <a:latin typeface="Georgia" panose="02040502050405020303" pitchFamily="18" charset="0"/>
          </a:endParaRPr>
        </a:p>
      </dsp:txBody>
      <dsp:txXfrm>
        <a:off x="27415" y="3292697"/>
        <a:ext cx="3719479" cy="506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39863-A865-4F62-82EB-72CEF17CDD46}">
      <dsp:nvSpPr>
        <dsp:cNvPr id="0" name=""/>
        <dsp:cNvSpPr/>
      </dsp:nvSpPr>
      <dsp:spPr>
        <a:xfrm>
          <a:off x="223135" y="2394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70D7E-F928-4C09-831F-531ED3619287}">
      <dsp:nvSpPr>
        <dsp:cNvPr id="0" name=""/>
        <dsp:cNvSpPr/>
      </dsp:nvSpPr>
      <dsp:spPr>
        <a:xfrm>
          <a:off x="223135" y="1129184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1. Café Especial</a:t>
          </a:r>
        </a:p>
      </dsp:txBody>
      <dsp:txXfrm>
        <a:off x="223135" y="1129184"/>
        <a:ext cx="1635398" cy="606732"/>
      </dsp:txXfrm>
    </dsp:sp>
    <dsp:sp modelId="{F42394D5-E0E9-4D00-A8DF-6A295F45FCF5}">
      <dsp:nvSpPr>
        <dsp:cNvPr id="0" name=""/>
        <dsp:cNvSpPr/>
      </dsp:nvSpPr>
      <dsp:spPr>
        <a:xfrm>
          <a:off x="2022143" y="2394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E5302-D158-4A93-A549-722D862C39FD}">
      <dsp:nvSpPr>
        <dsp:cNvPr id="0" name=""/>
        <dsp:cNvSpPr/>
      </dsp:nvSpPr>
      <dsp:spPr>
        <a:xfrm>
          <a:off x="2022143" y="1129184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2. Cacao Fino</a:t>
          </a:r>
        </a:p>
      </dsp:txBody>
      <dsp:txXfrm>
        <a:off x="2022143" y="1129184"/>
        <a:ext cx="1635398" cy="606732"/>
      </dsp:txXfrm>
    </dsp:sp>
    <dsp:sp modelId="{5C003BF1-BF2A-45AD-9DF8-A7FB1DEC1186}">
      <dsp:nvSpPr>
        <dsp:cNvPr id="0" name=""/>
        <dsp:cNvSpPr/>
      </dsp:nvSpPr>
      <dsp:spPr>
        <a:xfrm>
          <a:off x="3825026" y="34868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5566B-5A53-4461-BA88-838D69AFA0D6}">
      <dsp:nvSpPr>
        <dsp:cNvPr id="0" name=""/>
        <dsp:cNvSpPr/>
      </dsp:nvSpPr>
      <dsp:spPr>
        <a:xfrm>
          <a:off x="3835591" y="1158052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3. Especies Aromáticas </a:t>
          </a:r>
        </a:p>
      </dsp:txBody>
      <dsp:txXfrm>
        <a:off x="3835591" y="1158052"/>
        <a:ext cx="1635398" cy="606732"/>
      </dsp:txXfrm>
    </dsp:sp>
    <dsp:sp modelId="{AE3BFA30-72FC-480A-8BA9-7BF8969B59CB}">
      <dsp:nvSpPr>
        <dsp:cNvPr id="0" name=""/>
        <dsp:cNvSpPr/>
      </dsp:nvSpPr>
      <dsp:spPr>
        <a:xfrm>
          <a:off x="5620158" y="2394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F8DC0-2EF3-480A-9E74-114AB2C0683A}">
      <dsp:nvSpPr>
        <dsp:cNvPr id="0" name=""/>
        <dsp:cNvSpPr/>
      </dsp:nvSpPr>
      <dsp:spPr>
        <a:xfrm>
          <a:off x="5620158" y="1129184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4. Hortícola</a:t>
          </a:r>
        </a:p>
      </dsp:txBody>
      <dsp:txXfrm>
        <a:off x="5620158" y="1129184"/>
        <a:ext cx="1635398" cy="606732"/>
      </dsp:txXfrm>
    </dsp:sp>
    <dsp:sp modelId="{553BF3D0-E02A-4CE3-B537-E57656BD2BA4}">
      <dsp:nvSpPr>
        <dsp:cNvPr id="0" name=""/>
        <dsp:cNvSpPr/>
      </dsp:nvSpPr>
      <dsp:spPr>
        <a:xfrm>
          <a:off x="7419165" y="2394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63D45-EE51-4637-ACDC-A42B0CC08059}">
      <dsp:nvSpPr>
        <dsp:cNvPr id="0" name=""/>
        <dsp:cNvSpPr/>
      </dsp:nvSpPr>
      <dsp:spPr>
        <a:xfrm>
          <a:off x="7419165" y="1129184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5. Frutícola</a:t>
          </a:r>
        </a:p>
      </dsp:txBody>
      <dsp:txXfrm>
        <a:off x="7419165" y="1129184"/>
        <a:ext cx="1635398" cy="606732"/>
      </dsp:txXfrm>
    </dsp:sp>
    <dsp:sp modelId="{2D9C2F2C-67F2-4C3A-BFC8-2507D311FF7A}">
      <dsp:nvSpPr>
        <dsp:cNvPr id="0" name=""/>
        <dsp:cNvSpPr/>
      </dsp:nvSpPr>
      <dsp:spPr>
        <a:xfrm>
          <a:off x="9218173" y="2394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6AE2-305D-4026-8259-78644B2BF268}">
      <dsp:nvSpPr>
        <dsp:cNvPr id="0" name=""/>
        <dsp:cNvSpPr/>
      </dsp:nvSpPr>
      <dsp:spPr>
        <a:xfrm>
          <a:off x="9218173" y="1129184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6. Granos</a:t>
          </a:r>
        </a:p>
      </dsp:txBody>
      <dsp:txXfrm>
        <a:off x="9218173" y="1129184"/>
        <a:ext cx="1635398" cy="606732"/>
      </dsp:txXfrm>
    </dsp:sp>
    <dsp:sp modelId="{54A797C4-CC48-4439-B1B9-694B6913E855}">
      <dsp:nvSpPr>
        <dsp:cNvPr id="0" name=""/>
        <dsp:cNvSpPr/>
      </dsp:nvSpPr>
      <dsp:spPr>
        <a:xfrm>
          <a:off x="220551" y="1922398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10D97-4C87-4474-90BB-3286504ABEAC}">
      <dsp:nvSpPr>
        <dsp:cNvPr id="0" name=""/>
        <dsp:cNvSpPr/>
      </dsp:nvSpPr>
      <dsp:spPr>
        <a:xfrm>
          <a:off x="223135" y="3026246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7. Ganadería</a:t>
          </a:r>
        </a:p>
      </dsp:txBody>
      <dsp:txXfrm>
        <a:off x="223135" y="3026246"/>
        <a:ext cx="1635398" cy="606732"/>
      </dsp:txXfrm>
    </dsp:sp>
    <dsp:sp modelId="{84BD8326-AFF3-4425-99E8-E992DE75C389}">
      <dsp:nvSpPr>
        <dsp:cNvPr id="0" name=""/>
        <dsp:cNvSpPr/>
      </dsp:nvSpPr>
      <dsp:spPr>
        <a:xfrm>
          <a:off x="2022143" y="1899457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E9A0A-7B1A-4EE5-991E-D8057C28BEED}">
      <dsp:nvSpPr>
        <dsp:cNvPr id="0" name=""/>
        <dsp:cNvSpPr/>
      </dsp:nvSpPr>
      <dsp:spPr>
        <a:xfrm>
          <a:off x="2022143" y="3026246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8. Especies Menores</a:t>
          </a:r>
        </a:p>
      </dsp:txBody>
      <dsp:txXfrm>
        <a:off x="2022143" y="3026246"/>
        <a:ext cx="1635398" cy="606732"/>
      </dsp:txXfrm>
    </dsp:sp>
    <dsp:sp modelId="{61EB6999-88D8-4363-89EA-D089D30AB91E}">
      <dsp:nvSpPr>
        <dsp:cNvPr id="0" name=""/>
        <dsp:cNvSpPr/>
      </dsp:nvSpPr>
      <dsp:spPr>
        <a:xfrm>
          <a:off x="3821150" y="1899457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157F9-3E16-46F3-AD2A-333DAC450B49}">
      <dsp:nvSpPr>
        <dsp:cNvPr id="0" name=""/>
        <dsp:cNvSpPr/>
      </dsp:nvSpPr>
      <dsp:spPr>
        <a:xfrm>
          <a:off x="3821150" y="3026246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9. Acuícola </a:t>
          </a:r>
        </a:p>
      </dsp:txBody>
      <dsp:txXfrm>
        <a:off x="3821150" y="3026246"/>
        <a:ext cx="1635398" cy="606732"/>
      </dsp:txXfrm>
    </dsp:sp>
    <dsp:sp modelId="{6D5ED51E-7BBF-4575-8A61-5F0C0F21A1B5}">
      <dsp:nvSpPr>
        <dsp:cNvPr id="0" name=""/>
        <dsp:cNvSpPr/>
      </dsp:nvSpPr>
      <dsp:spPr>
        <a:xfrm>
          <a:off x="5636937" y="1922398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A48D7-F4DE-4D91-8B5E-3FF7A7F9583B}">
      <dsp:nvSpPr>
        <dsp:cNvPr id="0" name=""/>
        <dsp:cNvSpPr/>
      </dsp:nvSpPr>
      <dsp:spPr>
        <a:xfrm>
          <a:off x="5620158" y="3026246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10. Apícola </a:t>
          </a:r>
        </a:p>
      </dsp:txBody>
      <dsp:txXfrm>
        <a:off x="5620158" y="3026246"/>
        <a:ext cx="1635398" cy="606732"/>
      </dsp:txXfrm>
    </dsp:sp>
    <dsp:sp modelId="{A9F8F4D5-2514-4243-A4EB-A0E262FDF056}">
      <dsp:nvSpPr>
        <dsp:cNvPr id="0" name=""/>
        <dsp:cNvSpPr/>
      </dsp:nvSpPr>
      <dsp:spPr>
        <a:xfrm>
          <a:off x="7419165" y="1899457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D7B5D-8DC9-4A17-96C5-6DA96204EE28}">
      <dsp:nvSpPr>
        <dsp:cNvPr id="0" name=""/>
        <dsp:cNvSpPr/>
      </dsp:nvSpPr>
      <dsp:spPr>
        <a:xfrm>
          <a:off x="7419165" y="3026246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11. Turismo Rural</a:t>
          </a:r>
        </a:p>
      </dsp:txBody>
      <dsp:txXfrm>
        <a:off x="7419165" y="3026246"/>
        <a:ext cx="1635398" cy="606732"/>
      </dsp:txXfrm>
    </dsp:sp>
    <dsp:sp modelId="{0349E281-A323-46BA-9B51-F3FC733075F4}">
      <dsp:nvSpPr>
        <dsp:cNvPr id="0" name=""/>
        <dsp:cNvSpPr/>
      </dsp:nvSpPr>
      <dsp:spPr>
        <a:xfrm>
          <a:off x="9218173" y="1899457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DA0EB-1770-4CAB-BCB8-2FBB1CAD9478}">
      <dsp:nvSpPr>
        <dsp:cNvPr id="0" name=""/>
        <dsp:cNvSpPr/>
      </dsp:nvSpPr>
      <dsp:spPr>
        <a:xfrm>
          <a:off x="9218173" y="3026246"/>
          <a:ext cx="1635398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12. Productos Culturales</a:t>
          </a:r>
        </a:p>
      </dsp:txBody>
      <dsp:txXfrm>
        <a:off x="9218173" y="3026246"/>
        <a:ext cx="1635398" cy="606732"/>
      </dsp:txXfrm>
    </dsp:sp>
    <dsp:sp modelId="{761444F8-1118-41AF-9921-96D55432D341}">
      <dsp:nvSpPr>
        <dsp:cNvPr id="0" name=""/>
        <dsp:cNvSpPr/>
      </dsp:nvSpPr>
      <dsp:spPr>
        <a:xfrm>
          <a:off x="3528463" y="3809691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272F-058C-4E8D-B8D2-331CC17CAC71}">
      <dsp:nvSpPr>
        <dsp:cNvPr id="0" name=""/>
        <dsp:cNvSpPr/>
      </dsp:nvSpPr>
      <dsp:spPr>
        <a:xfrm>
          <a:off x="3581311" y="4925372"/>
          <a:ext cx="1687747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13. Sal</a:t>
          </a:r>
        </a:p>
      </dsp:txBody>
      <dsp:txXfrm>
        <a:off x="3581311" y="4925372"/>
        <a:ext cx="1687747" cy="606732"/>
      </dsp:txXfrm>
    </dsp:sp>
    <dsp:sp modelId="{FA2FC71C-EC88-49C0-AA4C-1946A618E4A4}">
      <dsp:nvSpPr>
        <dsp:cNvPr id="0" name=""/>
        <dsp:cNvSpPr/>
      </dsp:nvSpPr>
      <dsp:spPr>
        <a:xfrm>
          <a:off x="5951138" y="3741104"/>
          <a:ext cx="1635398" cy="1126789"/>
        </a:xfrm>
        <a:prstGeom prst="roundRect">
          <a:avLst/>
        </a:prstGeom>
        <a:blipFill rotWithShape="1"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1070B-7238-4220-9AC1-BFC82FA22D0D}">
      <dsp:nvSpPr>
        <dsp:cNvPr id="0" name=""/>
        <dsp:cNvSpPr/>
      </dsp:nvSpPr>
      <dsp:spPr>
        <a:xfrm>
          <a:off x="5336686" y="4923309"/>
          <a:ext cx="3169075" cy="60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b="0" kern="12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14. Productos Agroindustriales No Alimentarios</a:t>
          </a:r>
        </a:p>
      </dsp:txBody>
      <dsp:txXfrm>
        <a:off x="5336686" y="4923309"/>
        <a:ext cx="3169075" cy="60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1BA1-5345-422F-9B84-20138191ACDD}">
      <dsp:nvSpPr>
        <dsp:cNvPr id="0" name=""/>
        <dsp:cNvSpPr/>
      </dsp:nvSpPr>
      <dsp:spPr>
        <a:xfrm>
          <a:off x="3294" y="940435"/>
          <a:ext cx="3212414" cy="1267695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HN" sz="2100" b="1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Fortalecimiento de gestión empresarial</a:t>
          </a:r>
          <a:endParaRPr lang="es-HN" sz="2100" kern="1200" dirty="0">
            <a:latin typeface="Georgia" panose="02040502050405020303" pitchFamily="18" charset="0"/>
          </a:endParaRPr>
        </a:p>
      </dsp:txBody>
      <dsp:txXfrm>
        <a:off x="3294" y="940435"/>
        <a:ext cx="3212414" cy="1267695"/>
      </dsp:txXfrm>
    </dsp:sp>
    <dsp:sp modelId="{D7788107-60E9-4AF5-AFB4-6C38518E95F9}">
      <dsp:nvSpPr>
        <dsp:cNvPr id="0" name=""/>
        <dsp:cNvSpPr/>
      </dsp:nvSpPr>
      <dsp:spPr>
        <a:xfrm>
          <a:off x="3294" y="2208131"/>
          <a:ext cx="3212414" cy="18068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Asesoría técnica y capacitación</a:t>
          </a:r>
          <a:endParaRPr lang="es-HN" sz="2100" kern="1200" dirty="0">
            <a:latin typeface="Georgia" panose="02040502050405020303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Gerencia, administración y comercialización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4" y="2208131"/>
        <a:ext cx="3212414" cy="1806810"/>
      </dsp:txXfrm>
    </dsp:sp>
    <dsp:sp modelId="{761DF8EF-962A-4EE8-8CFD-BBE3DC49DCDC}">
      <dsp:nvSpPr>
        <dsp:cNvPr id="0" name=""/>
        <dsp:cNvSpPr/>
      </dsp:nvSpPr>
      <dsp:spPr>
        <a:xfrm>
          <a:off x="3665447" y="940435"/>
          <a:ext cx="3212414" cy="1267695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HN" sz="2100" b="1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Producción primaria, procesamiento y valor agregado</a:t>
          </a:r>
          <a:endParaRPr lang="es-HN" sz="2100" kern="1200" dirty="0">
            <a:latin typeface="Georgia" panose="02040502050405020303" pitchFamily="18" charset="0"/>
          </a:endParaRPr>
        </a:p>
      </dsp:txBody>
      <dsp:txXfrm>
        <a:off x="3665447" y="940435"/>
        <a:ext cx="3212414" cy="1267695"/>
      </dsp:txXfrm>
    </dsp:sp>
    <dsp:sp modelId="{C2BF7243-1981-452D-8E0E-72D0CB14B88C}">
      <dsp:nvSpPr>
        <dsp:cNvPr id="0" name=""/>
        <dsp:cNvSpPr/>
      </dsp:nvSpPr>
      <dsp:spPr>
        <a:xfrm>
          <a:off x="3665447" y="2208131"/>
          <a:ext cx="3212414" cy="18068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Insumos y materiales</a:t>
          </a:r>
          <a:endParaRPr lang="es-HN" sz="2100" kern="1200" dirty="0">
            <a:latin typeface="Georgia" panose="02040502050405020303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Infraestructura fija (nueva o ampliación)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Maquinaria y equipo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Equipo de transporte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65447" y="2208131"/>
        <a:ext cx="3212414" cy="1806810"/>
      </dsp:txXfrm>
    </dsp:sp>
    <dsp:sp modelId="{6D990F8A-B5CC-4DF2-87C4-75673B63A9D4}">
      <dsp:nvSpPr>
        <dsp:cNvPr id="0" name=""/>
        <dsp:cNvSpPr/>
      </dsp:nvSpPr>
      <dsp:spPr>
        <a:xfrm>
          <a:off x="7327599" y="940435"/>
          <a:ext cx="3212414" cy="1267695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HN" sz="2100" b="1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Fortalecimiento de gestión empresarial</a:t>
          </a:r>
          <a:endParaRPr lang="es-HN" sz="2100" b="1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7599" y="940435"/>
        <a:ext cx="3212414" cy="1267695"/>
      </dsp:txXfrm>
    </dsp:sp>
    <dsp:sp modelId="{A0113B2E-BB30-4ACD-9BB5-050A3AC2300B}">
      <dsp:nvSpPr>
        <dsp:cNvPr id="0" name=""/>
        <dsp:cNvSpPr/>
      </dsp:nvSpPr>
      <dsp:spPr>
        <a:xfrm>
          <a:off x="7327599" y="2208131"/>
          <a:ext cx="3212414" cy="18068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Capital de trabajo para comercialización</a:t>
          </a:r>
          <a:endParaRPr lang="es-HN" sz="2100" kern="1200" dirty="0">
            <a:latin typeface="Georgia" panose="02040502050405020303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Estudios de mercadeo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Imagen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7599" y="2208131"/>
        <a:ext cx="3212414" cy="1806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1BA1-5345-422F-9B84-20138191ACDD}">
      <dsp:nvSpPr>
        <dsp:cNvPr id="0" name=""/>
        <dsp:cNvSpPr/>
      </dsp:nvSpPr>
      <dsp:spPr>
        <a:xfrm>
          <a:off x="3255" y="601272"/>
          <a:ext cx="3174422" cy="1269769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HN" sz="2100" b="1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Gestión y responsabilidad socio-ambiental</a:t>
          </a:r>
          <a:endParaRPr lang="es-HN" sz="2100" b="1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55" y="601272"/>
        <a:ext cx="3174422" cy="1269769"/>
      </dsp:txXfrm>
    </dsp:sp>
    <dsp:sp modelId="{D7788107-60E9-4AF5-AFB4-6C38518E95F9}">
      <dsp:nvSpPr>
        <dsp:cNvPr id="0" name=""/>
        <dsp:cNvSpPr/>
      </dsp:nvSpPr>
      <dsp:spPr>
        <a:xfrm>
          <a:off x="3255" y="1871042"/>
          <a:ext cx="3174422" cy="22481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Infraestructura y equipo para prevención y mitigación ambiental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Acciones para promover la inclusión y participación social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55" y="1871042"/>
        <a:ext cx="3174422" cy="2248155"/>
      </dsp:txXfrm>
    </dsp:sp>
    <dsp:sp modelId="{761DF8EF-962A-4EE8-8CFD-BBE3DC49DCDC}">
      <dsp:nvSpPr>
        <dsp:cNvPr id="0" name=""/>
        <dsp:cNvSpPr/>
      </dsp:nvSpPr>
      <dsp:spPr>
        <a:xfrm>
          <a:off x="3622097" y="601272"/>
          <a:ext cx="3174422" cy="1269769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HN" sz="2100" b="1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Gasto Operativo</a:t>
          </a:r>
          <a:endParaRPr lang="es-HN" sz="2100" b="1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22097" y="601272"/>
        <a:ext cx="3174422" cy="1269769"/>
      </dsp:txXfrm>
    </dsp:sp>
    <dsp:sp modelId="{C2BF7243-1981-452D-8E0E-72D0CB14B88C}">
      <dsp:nvSpPr>
        <dsp:cNvPr id="0" name=""/>
        <dsp:cNvSpPr/>
      </dsp:nvSpPr>
      <dsp:spPr>
        <a:xfrm>
          <a:off x="3622097" y="1871042"/>
          <a:ext cx="3174422" cy="22481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Pagos de servicios públicos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Sueldos y salarios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Otros gastos operativos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22097" y="1871042"/>
        <a:ext cx="3174422" cy="2248155"/>
      </dsp:txXfrm>
    </dsp:sp>
    <dsp:sp modelId="{6D990F8A-B5CC-4DF2-87C4-75673B63A9D4}">
      <dsp:nvSpPr>
        <dsp:cNvPr id="0" name=""/>
        <dsp:cNvSpPr/>
      </dsp:nvSpPr>
      <dsp:spPr>
        <a:xfrm>
          <a:off x="7240939" y="601272"/>
          <a:ext cx="3174422" cy="1269769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HN" sz="2100" b="1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Pagos a instituciones gubernamentales por trámites </a:t>
          </a:r>
          <a:endParaRPr lang="es-HN" sz="2100" b="1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40939" y="601272"/>
        <a:ext cx="3174422" cy="1269769"/>
      </dsp:txXfrm>
    </dsp:sp>
    <dsp:sp modelId="{A0113B2E-BB30-4ACD-9BB5-050A3AC2300B}">
      <dsp:nvSpPr>
        <dsp:cNvPr id="0" name=""/>
        <dsp:cNvSpPr/>
      </dsp:nvSpPr>
      <dsp:spPr>
        <a:xfrm>
          <a:off x="7240939" y="1871042"/>
          <a:ext cx="3174422" cy="22481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Licencia ambiental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Conexiones a red eléctrica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21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Permiso de operación, registro sanitarios, otros</a:t>
          </a:r>
          <a:endParaRPr lang="es-HN" sz="2100" kern="1200" dirty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40939" y="1871042"/>
        <a:ext cx="3174422" cy="2248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30709-5AF0-416A-858F-339813B57198}">
      <dsp:nvSpPr>
        <dsp:cNvPr id="0" name=""/>
        <dsp:cNvSpPr/>
      </dsp:nvSpPr>
      <dsp:spPr>
        <a:xfrm>
          <a:off x="5043" y="0"/>
          <a:ext cx="2833853" cy="459474"/>
        </a:xfrm>
        <a:prstGeom prst="homePlate">
          <a:avLst/>
        </a:prstGeom>
        <a:solidFill>
          <a:srgbClr val="99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Innovación tecnológica</a:t>
          </a:r>
          <a:endParaRPr lang="es-HN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5043" y="0"/>
        <a:ext cx="2718985" cy="459474"/>
      </dsp:txXfrm>
    </dsp:sp>
    <dsp:sp modelId="{9B7528D7-FCC8-4F1F-8DE9-B31C5E481301}">
      <dsp:nvSpPr>
        <dsp:cNvPr id="0" name=""/>
        <dsp:cNvSpPr/>
      </dsp:nvSpPr>
      <dsp:spPr>
        <a:xfrm>
          <a:off x="2421011" y="0"/>
          <a:ext cx="2407935" cy="459474"/>
        </a:xfrm>
        <a:prstGeom prst="chevron">
          <a:avLst/>
        </a:prstGeom>
        <a:solidFill>
          <a:srgbClr val="99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Transformación</a:t>
          </a:r>
          <a:endParaRPr lang="es-HN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650748" y="0"/>
        <a:ext cx="1948461" cy="459474"/>
      </dsp:txXfrm>
    </dsp:sp>
    <dsp:sp modelId="{7618BAC0-C27E-4DD3-8EBF-F016CBC7318C}">
      <dsp:nvSpPr>
        <dsp:cNvPr id="0" name=""/>
        <dsp:cNvSpPr/>
      </dsp:nvSpPr>
      <dsp:spPr>
        <a:xfrm>
          <a:off x="4369012" y="0"/>
          <a:ext cx="2782996" cy="459474"/>
        </a:xfrm>
        <a:prstGeom prst="chevron">
          <a:avLst/>
        </a:prstGeom>
        <a:solidFill>
          <a:srgbClr val="99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Valor Agregado</a:t>
          </a:r>
          <a:endParaRPr lang="es-HN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598749" y="0"/>
        <a:ext cx="2323522" cy="459474"/>
      </dsp:txXfrm>
    </dsp:sp>
    <dsp:sp modelId="{0B027CE8-AF3A-4A58-95B1-FB07DEE4CE61}">
      <dsp:nvSpPr>
        <dsp:cNvPr id="0" name=""/>
        <dsp:cNvSpPr/>
      </dsp:nvSpPr>
      <dsp:spPr>
        <a:xfrm>
          <a:off x="6047294" y="0"/>
          <a:ext cx="2963735" cy="459474"/>
        </a:xfrm>
        <a:prstGeom prst="chevron">
          <a:avLst/>
        </a:prstGeom>
        <a:solidFill>
          <a:srgbClr val="99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Producto Terminado</a:t>
          </a:r>
          <a:endParaRPr lang="es-HN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6277031" y="0"/>
        <a:ext cx="2504261" cy="459474"/>
      </dsp:txXfrm>
    </dsp:sp>
    <dsp:sp modelId="{87CADE00-EDE1-4553-808E-D84F21BE1C51}">
      <dsp:nvSpPr>
        <dsp:cNvPr id="0" name=""/>
        <dsp:cNvSpPr/>
      </dsp:nvSpPr>
      <dsp:spPr>
        <a:xfrm>
          <a:off x="8037501" y="0"/>
          <a:ext cx="2549698" cy="459474"/>
        </a:xfrm>
        <a:prstGeom prst="chevron">
          <a:avLst/>
        </a:prstGeom>
        <a:solidFill>
          <a:srgbClr val="99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Comercialización</a:t>
          </a:r>
          <a:endParaRPr lang="es-HN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8267238" y="0"/>
        <a:ext cx="2090224" cy="459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EDBFA-44E0-48B4-87B1-C34E559740E6}">
      <dsp:nvSpPr>
        <dsp:cNvPr id="0" name=""/>
        <dsp:cNvSpPr/>
      </dsp:nvSpPr>
      <dsp:spPr>
        <a:xfrm>
          <a:off x="0" y="393366"/>
          <a:ext cx="3435155" cy="206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Danlí</a:t>
          </a:r>
          <a:endParaRPr lang="es-MX" sz="1600" b="1" kern="1200" dirty="0" smtClean="0">
            <a:solidFill>
              <a:srgbClr val="CC9900"/>
            </a:solidFill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Edmundo Morales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/>
            </a:rPr>
            <a:t>emorales.comrural@gmail.com</a:t>
          </a:r>
          <a:r>
            <a:rPr lang="es-MX" sz="16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8781-1459</a:t>
          </a:r>
          <a:endParaRPr lang="es-HN" sz="1600" kern="1200" dirty="0">
            <a:latin typeface="Georgia" panose="02040502050405020303" pitchFamily="18" charset="0"/>
          </a:endParaRPr>
        </a:p>
      </dsp:txBody>
      <dsp:txXfrm>
        <a:off x="0" y="393366"/>
        <a:ext cx="3435155" cy="2061092"/>
      </dsp:txXfrm>
    </dsp:sp>
    <dsp:sp modelId="{6C0EF89E-7DE6-4B89-89A3-E1ED35EAFFFB}">
      <dsp:nvSpPr>
        <dsp:cNvPr id="0" name=""/>
        <dsp:cNvSpPr/>
      </dsp:nvSpPr>
      <dsp:spPr>
        <a:xfrm>
          <a:off x="3778670" y="350805"/>
          <a:ext cx="3435155" cy="206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Comayagua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Eddy Martínez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/>
            </a:rPr>
            <a:t>eddymartinez@comrural.sag.go.hn</a:t>
          </a: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9864-1579</a:t>
          </a:r>
          <a:endParaRPr lang="es-HN" sz="1600" kern="1200" dirty="0">
            <a:latin typeface="Georgia" panose="02040502050405020303" pitchFamily="18" charset="0"/>
          </a:endParaRPr>
        </a:p>
      </dsp:txBody>
      <dsp:txXfrm>
        <a:off x="3778670" y="350805"/>
        <a:ext cx="3435155" cy="2061092"/>
      </dsp:txXfrm>
    </dsp:sp>
    <dsp:sp modelId="{A0C4649E-734A-4B6F-BA29-9CFEC750E767}">
      <dsp:nvSpPr>
        <dsp:cNvPr id="0" name=""/>
        <dsp:cNvSpPr/>
      </dsp:nvSpPr>
      <dsp:spPr>
        <a:xfrm>
          <a:off x="7557341" y="350805"/>
          <a:ext cx="3435155" cy="206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Santa Rosa de Copán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Silverio Núñez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3"/>
            </a:rPr>
            <a:t>silverionunez@comrural.sag.gob.hn</a:t>
          </a:r>
          <a:endParaRPr lang="es-MX" sz="1600" kern="1200" dirty="0" smtClean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3390-5359</a:t>
          </a:r>
          <a:endParaRPr lang="es-HN" sz="1600" kern="1200" dirty="0">
            <a:latin typeface="Georgia" panose="02040502050405020303" pitchFamily="18" charset="0"/>
          </a:endParaRPr>
        </a:p>
      </dsp:txBody>
      <dsp:txXfrm>
        <a:off x="7557341" y="350805"/>
        <a:ext cx="3435155" cy="2061092"/>
      </dsp:txXfrm>
    </dsp:sp>
    <dsp:sp modelId="{2E76F7B6-D377-4A7A-A942-602A3FEEBD68}">
      <dsp:nvSpPr>
        <dsp:cNvPr id="0" name=""/>
        <dsp:cNvSpPr/>
      </dsp:nvSpPr>
      <dsp:spPr>
        <a:xfrm>
          <a:off x="1663027" y="2755413"/>
          <a:ext cx="3435155" cy="206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Olancho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Nancy Padilla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4"/>
            </a:rPr>
            <a:t>nancypadilla@comrural.sag.gob.hn</a:t>
          </a:r>
          <a:endParaRPr lang="es-MX" sz="1600" kern="1200" dirty="0" smtClean="0">
            <a:latin typeface="Georgia" panose="02040502050405020303" pitchFamily="18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9972-5923</a:t>
          </a:r>
          <a:endParaRPr lang="es-HN" sz="1600" kern="1200" dirty="0">
            <a:latin typeface="Georgia" panose="02040502050405020303" pitchFamily="18" charset="0"/>
          </a:endParaRPr>
        </a:p>
      </dsp:txBody>
      <dsp:txXfrm>
        <a:off x="1663027" y="2755413"/>
        <a:ext cx="3435155" cy="2061092"/>
      </dsp:txXfrm>
    </dsp:sp>
    <dsp:sp modelId="{BF008D67-1663-4692-B950-3CA6318355D1}">
      <dsp:nvSpPr>
        <dsp:cNvPr id="0" name=""/>
        <dsp:cNvSpPr/>
      </dsp:nvSpPr>
      <dsp:spPr>
        <a:xfrm>
          <a:off x="5441697" y="2755413"/>
          <a:ext cx="3887771" cy="206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Yoro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Ing. Geovanny Cárcamo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5"/>
            </a:rPr>
            <a:t>geovanycarcamo.comrural@gmail.com</a:t>
          </a:r>
          <a:r>
            <a:rPr lang="es-MX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rPr>
            <a:t>3237-8198</a:t>
          </a:r>
          <a:endParaRPr lang="es-HN" sz="1600" kern="1200" dirty="0">
            <a:latin typeface="Georgia" panose="02040502050405020303" pitchFamily="18" charset="0"/>
          </a:endParaRPr>
        </a:p>
      </dsp:txBody>
      <dsp:txXfrm>
        <a:off x="5441697" y="2755413"/>
        <a:ext cx="3887771" cy="2061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1015-3145-4822-9D71-C2A8C10D0BDA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93367-6C21-464B-9D5D-09801081AA0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3630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3367-6C21-464B-9D5D-09801081AA0A}" type="slidenum">
              <a:rPr lang="es-HN" smtClean="0"/>
              <a:t>3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44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3367-6C21-464B-9D5D-09801081AA0A}" type="slidenum">
              <a:rPr lang="es-HN" smtClean="0"/>
              <a:t>12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0466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3367-6C21-464B-9D5D-09801081AA0A}" type="slidenum">
              <a:rPr lang="es-HN" smtClean="0"/>
              <a:t>13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5508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875A95-D171-6396-4E0F-54B1F4F3B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693090E-C1B9-0ED1-8E78-1A535B913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5B71C0-2530-154F-7BE9-CA88602A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E92E98-3147-CC8A-3014-C2EE9333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B87365-DD85-93F6-2AE4-0389128F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0609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1699A5-1B32-B4B9-1FF7-0241F863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D8296A0-2CA2-C0B2-9317-7432D2CC5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884E84-6FC1-4C00-D243-F24806CE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B8FC5A-5451-6EA8-2DBD-1E55E3F6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B572D5-D3C7-5A3B-E909-C5B23735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026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99308A7-5C97-8753-DF06-A067AD51F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5A1C64-FE29-8BFA-9A1D-D9C07B48D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C23EB5-219C-E157-614C-844B70D3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18B5EF-C74E-FABA-731C-4F9FFC40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9178CB-BFD0-7757-1B15-741A360D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7624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F2DA93-B5DD-F803-7F7B-670EDF22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DE571B-0987-6D8A-D350-F518120A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6B5B05-DBCF-3F4F-933F-AB7180C0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92C319-1AF7-BA07-2E32-72BE8E2B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FAB251-EFD5-A00A-C1D6-1D810FE0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5749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2FC578-19E5-CCC6-6998-5D1FD7AE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8720900-22D5-C6FB-249E-6806A050E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8D6D92-A97C-C295-5A8E-92EF18C7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4045E8E-8BC9-C150-62F7-397964AF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4D73D82-D216-3052-3BE4-9C008F74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622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97ACDD-6D08-09FD-2BA9-4C700846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2F2ECF-40F0-FA93-4F43-B7AA3E7E6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B85260E-D3BE-FD2B-9A6A-0325C1FD2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A2115AD-E2BA-7CFA-A086-87726C7E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8BF9E2-82DB-8EF0-E870-23FDEBA8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8AC165C-644B-5B4D-619A-5F1A0BAA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5744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E4F14B-C946-87C7-22D3-CDC33902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6CC31A-C7E2-3299-7B52-794321FD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1A3EE78-DB37-183D-2CF5-6DA95EB84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64F6837-CB1A-EFF2-BB91-2110FA0B0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848032A-C854-6AC0-490C-82ECE01E9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B89C426-78F5-CB93-BB5F-808DBDC9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F78139C-F6A8-122E-20E7-36EDFFBA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0AECC5B-795F-3ED3-1F7E-B4D94458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8404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CBB1D7-1B66-078E-CB84-34343570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4B9F-ECE6-E3D1-036F-87C266CE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67D8E4C-E197-B74C-63F6-078BBE17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6ABC979-F72D-F61C-7CCC-58B0A2F8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676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EBC15D6-197A-629F-B042-68211E0F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ED83BE1-D263-7303-6347-9BC06206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58E2013-92C9-26CE-D16D-7A14BF4A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3565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1265AC-9046-C746-4559-7376AB3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631EE0-A63E-9B9A-6D65-EE3D3BFC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CFB7D9C-FA00-810B-AEEA-A03488303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DC4BFAA-AD8B-32CB-F535-21B78D0C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EA855D-0E9D-0485-35A7-BB921136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50778E9-FEB5-F1BF-F637-ADF8AA72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902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83C1D-6562-14E2-0155-BBF628BA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51A07A2-91F3-C0A9-78FF-7565716A6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EC332F-D8B9-E29E-E032-D86474DE5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7F97306-1738-79F0-5C0A-E5805DF3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70CCAB-28C8-9C07-B472-BADF61E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3A74BB7-9918-4167-B916-619D18AC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230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E8B135A-FA10-E8AD-3B76-C64952B0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A241CD-3FA6-5DAD-DFF4-4EFA0FCE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A261ED-6E71-1557-BC2D-8DF34C9B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387A79-3E50-4E80-B37C-7E0963C2D1AF}" type="datetimeFigureOut">
              <a:rPr lang="es-HN" smtClean="0"/>
              <a:t>13/2/2026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351DEA7-1509-A7F3-D21F-13598D82B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7E4EE54-1038-6BD6-1EDF-F8C751811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C9B4D8-9B8F-496F-9CD7-22B21C13CC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079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/COMRURAL/Formatos/V3/PR&#193;CTICAS%20%20AGR&#205;COLAS%20CL&#205;MATICAMENTE%20INTELIGENTES%20PRIORIZADAS%20V2-COMRURAL%20II.xlsx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9784-9352-ivanasierra.comrural@gmail.com" TargetMode="External"/><Relationship Id="rId3" Type="http://schemas.openxmlformats.org/officeDocument/2006/relationships/hyperlink" Target="mailto:upi.comrural@Gmail.com" TargetMode="External"/><Relationship Id="rId7" Type="http://schemas.openxmlformats.org/officeDocument/2006/relationships/hyperlink" Target="mailto:adalbertocastellanos@comrural.sag.gob.hn" TargetMode="External"/><Relationship Id="rId2" Type="http://schemas.openxmlformats.org/officeDocument/2006/relationships/hyperlink" Target="mailto:Upi.comrur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uricioochoa@comrural.sag.gob.hn" TargetMode="External"/><Relationship Id="rId5" Type="http://schemas.openxmlformats.org/officeDocument/2006/relationships/hyperlink" Target="mailto:katiaosorio@comrural.sag.gob.hn" TargetMode="External"/><Relationship Id="rId4" Type="http://schemas.openxmlformats.org/officeDocument/2006/relationships/hyperlink" Target="mailto:reneamador@comrural.sag.gob.h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1C798-A87B-49FC-1146-D07354C9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3309319"/>
            <a:ext cx="10612584" cy="1009650"/>
          </a:xfrm>
        </p:spPr>
        <p:txBody>
          <a:bodyPr>
            <a:noAutofit/>
          </a:bodyPr>
          <a:lstStyle/>
          <a:p>
            <a:pPr algn="ctr"/>
            <a:r>
              <a:rPr lang="es-MX" sz="5400" b="1" spc="660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Proyecto Innovando </a:t>
            </a:r>
            <a:r>
              <a:rPr lang="es-MX" sz="5400" b="1" spc="155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la Competitividad Rural en Honduras </a:t>
            </a:r>
            <a:endParaRPr lang="es-HN" sz="5400" b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E9336FEA-5B1D-DD4E-FC66-B8E5927FB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07" y="514806"/>
            <a:ext cx="6153766" cy="13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Beneficiarios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xmlns="" id="{BD46079A-21EB-620F-B5B6-CFE9AFFC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 b="13589"/>
          <a:stretch/>
        </p:blipFill>
        <p:spPr bwMode="auto">
          <a:xfrm>
            <a:off x="153736" y="1219201"/>
            <a:ext cx="11884528" cy="52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Parámetros Financieros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1E89DC-1FE8-B0D7-B476-60519BB84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11018"/>
          <a:stretch/>
        </p:blipFill>
        <p:spPr>
          <a:xfrm>
            <a:off x="235528" y="1027906"/>
            <a:ext cx="12081164" cy="53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Requisitos Ventana </a:t>
            </a:r>
            <a:r>
              <a:rPr lang="es-HN" sz="3600" b="1" dirty="0">
                <a:solidFill>
                  <a:srgbClr val="996600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3D6A239-094F-491A-8286-AEFE03BB2DD4}"/>
              </a:ext>
            </a:extLst>
          </p:cNvPr>
          <p:cNvSpPr/>
          <p:nvPr/>
        </p:nvSpPr>
        <p:spPr>
          <a:xfrm>
            <a:off x="2125728" y="1499548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spc="66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Tahoma"/>
              </a:rPr>
              <a:t>GP</a:t>
            </a:r>
            <a:endParaRPr lang="es-MX" sz="2400" b="1" spc="66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Tahom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9382238-8448-452D-91A0-12C970DCE55C}"/>
              </a:ext>
            </a:extLst>
          </p:cNvPr>
          <p:cNvSpPr txBox="1"/>
          <p:nvPr/>
        </p:nvSpPr>
        <p:spPr>
          <a:xfrm>
            <a:off x="1333508" y="2022353"/>
            <a:ext cx="4724400" cy="35291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Estar ubicada en el área de influencia del </a:t>
            </a:r>
            <a:r>
              <a:rPr lang="es-ES" sz="2000" b="1" spc="229" dirty="0" smtClean="0">
                <a:latin typeface="Georgia" panose="02040502050405020303" pitchFamily="18" charset="0"/>
                <a:cs typeface="Tahoma"/>
              </a:rPr>
              <a:t>Proyecto</a:t>
            </a:r>
            <a:r>
              <a:rPr lang="es-ES" sz="2000" i="1" spc="60" dirty="0" smtClean="0">
                <a:latin typeface="Georgia" panose="02040502050405020303" pitchFamily="18" charset="0"/>
                <a:cs typeface="Trebuchet MS"/>
              </a:rPr>
              <a:t>(17 </a:t>
            </a:r>
            <a:r>
              <a:rPr lang="es-ES" sz="2000" i="1" spc="60" dirty="0">
                <a:latin typeface="Georgia" panose="02040502050405020303" pitchFamily="18" charset="0"/>
                <a:cs typeface="Trebuchet MS"/>
              </a:rPr>
              <a:t>Departamentos de Honduras</a:t>
            </a:r>
            <a:r>
              <a:rPr lang="es-ES" sz="2000" i="1" spc="60" dirty="0" smtClean="0">
                <a:latin typeface="Georgia" panose="02040502050405020303" pitchFamily="18" charset="0"/>
                <a:cs typeface="Trebuchet MS"/>
              </a:rPr>
              <a:t>)</a:t>
            </a: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5"/>
              </a:spcBef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>
                <a:latin typeface="Georgia" panose="02040502050405020303" pitchFamily="18" charset="0"/>
                <a:cs typeface="Tahoma"/>
              </a:rPr>
              <a:t>Mínimo 10 miembros </a:t>
            </a:r>
            <a:r>
              <a:rPr lang="es-ES" sz="2000" b="1" spc="65" dirty="0" smtClean="0">
                <a:latin typeface="Georgia" panose="02040502050405020303" pitchFamily="18" charset="0"/>
                <a:cs typeface="Tahoma"/>
              </a:rPr>
              <a:t>participantes</a:t>
            </a: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25"/>
              </a:spcBef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>
                <a:latin typeface="Georgia" panose="02040502050405020303" pitchFamily="18" charset="0"/>
                <a:cs typeface="Tahoma"/>
              </a:rPr>
              <a:t>Mínimo de 1 año de experiencia </a:t>
            </a:r>
            <a:r>
              <a:rPr lang="es-ES" sz="2000" b="1" spc="65" dirty="0" smtClean="0">
                <a:latin typeface="Georgia" panose="02040502050405020303" pitchFamily="18" charset="0"/>
                <a:cs typeface="Tahoma"/>
              </a:rPr>
              <a:t>organizativa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621727" y="2050175"/>
            <a:ext cx="696191" cy="612947"/>
            <a:chOff x="595746" y="2441486"/>
            <a:chExt cx="696191" cy="612947"/>
          </a:xfrm>
        </p:grpSpPr>
        <p:sp>
          <p:nvSpPr>
            <p:cNvPr id="5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95745" y="3595466"/>
            <a:ext cx="696191" cy="612947"/>
            <a:chOff x="595746" y="4165489"/>
            <a:chExt cx="696191" cy="612947"/>
          </a:xfrm>
        </p:grpSpPr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B0398EA0-0DC6-48F7-83C3-B157E3636E74}"/>
              </a:ext>
            </a:extLst>
          </p:cNvPr>
          <p:cNvSpPr txBox="1"/>
          <p:nvPr/>
        </p:nvSpPr>
        <p:spPr>
          <a:xfrm>
            <a:off x="6982689" y="2041553"/>
            <a:ext cx="473321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Ser Hondureño (a).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Ser mayor de 18 años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Dedicarse a las actividades agropecuarias, de productos culturales o trabajos rurales afines a la cadena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Residir en la zona de influencia del Proyecto</a:t>
            </a:r>
            <a:endParaRPr lang="es-ES" sz="2000" dirty="0">
              <a:latin typeface="Georgia" panose="02040502050405020303" pitchFamily="18" charset="0"/>
              <a:cs typeface="Tahoma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602687" y="4770547"/>
            <a:ext cx="696191" cy="612947"/>
            <a:chOff x="606137" y="5276545"/>
            <a:chExt cx="696191" cy="612947"/>
          </a:xfrm>
        </p:grpSpPr>
        <p:sp>
          <p:nvSpPr>
            <p:cNvPr id="17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286497" y="2022353"/>
            <a:ext cx="696191" cy="612947"/>
            <a:chOff x="595746" y="2441486"/>
            <a:chExt cx="696191" cy="612947"/>
          </a:xfrm>
        </p:grpSpPr>
        <p:sp>
          <p:nvSpPr>
            <p:cNvPr id="20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295151" y="2736743"/>
            <a:ext cx="696191" cy="612947"/>
            <a:chOff x="595746" y="4165489"/>
            <a:chExt cx="696191" cy="612947"/>
          </a:xfrm>
        </p:grpSpPr>
        <p:sp>
          <p:nvSpPr>
            <p:cNvPr id="25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303804" y="3494469"/>
            <a:ext cx="696191" cy="612947"/>
            <a:chOff x="606137" y="5276545"/>
            <a:chExt cx="696191" cy="612947"/>
          </a:xfrm>
        </p:grpSpPr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303804" y="5058894"/>
            <a:ext cx="696191" cy="612947"/>
            <a:chOff x="606137" y="5276545"/>
            <a:chExt cx="696191" cy="612947"/>
          </a:xfrm>
        </p:grpSpPr>
        <p:sp>
          <p:nvSpPr>
            <p:cNvPr id="32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4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43D6A239-094F-491A-8286-AEFE03BB2DD4}"/>
              </a:ext>
            </a:extLst>
          </p:cNvPr>
          <p:cNvSpPr/>
          <p:nvPr/>
        </p:nvSpPr>
        <p:spPr>
          <a:xfrm>
            <a:off x="6286498" y="1472214"/>
            <a:ext cx="54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spc="66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Tahoma"/>
              </a:rPr>
              <a:t>Integrantes de los GP</a:t>
            </a:r>
            <a:endParaRPr lang="es-MX" sz="2400" b="1" spc="66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Tahoma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34FC8BA8-6677-4E66-B1C7-EBB295D964C6}"/>
              </a:ext>
            </a:extLst>
          </p:cNvPr>
          <p:cNvSpPr/>
          <p:nvPr/>
        </p:nvSpPr>
        <p:spPr>
          <a:xfrm>
            <a:off x="595745" y="6178070"/>
            <a:ext cx="1112016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HN" b="1" spc="660" dirty="0">
                <a:latin typeface="Georgia" panose="02040502050405020303" pitchFamily="18" charset="0"/>
                <a:ea typeface="+mj-ea"/>
                <a:cs typeface="Tahoma"/>
              </a:rPr>
              <a:t>Estrategia de implementación</a:t>
            </a:r>
          </a:p>
          <a:p>
            <a:pPr lvl="1" algn="ctr">
              <a:defRPr/>
            </a:pPr>
            <a:r>
              <a:rPr lang="es-HN" b="1" spc="229" dirty="0">
                <a:latin typeface="Georgia" panose="02040502050405020303" pitchFamily="18" charset="0"/>
                <a:cs typeface="Tahoma"/>
              </a:rPr>
              <a:t>A través de Firma Consultora Implementadora</a:t>
            </a:r>
          </a:p>
        </p:txBody>
      </p:sp>
    </p:spTree>
    <p:extLst>
      <p:ext uri="{BB962C8B-B14F-4D97-AF65-F5344CB8AC3E}">
        <p14:creationId xmlns:p14="http://schemas.microsoft.com/office/powerpoint/2010/main" val="2227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Requisitos Ventana 2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3D6A239-094F-491A-8286-AEFE03BB2DD4}"/>
              </a:ext>
            </a:extLst>
          </p:cNvPr>
          <p:cNvSpPr/>
          <p:nvPr/>
        </p:nvSpPr>
        <p:spPr>
          <a:xfrm>
            <a:off x="2125728" y="1499548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spc="66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Tahoma"/>
              </a:rPr>
              <a:t>OPR</a:t>
            </a:r>
            <a:endParaRPr lang="es-MX" sz="2400" b="1" spc="66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Tahoma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99059" y="2158415"/>
            <a:ext cx="696191" cy="612947"/>
            <a:chOff x="595746" y="2441486"/>
            <a:chExt cx="696191" cy="612947"/>
          </a:xfrm>
        </p:grpSpPr>
        <p:sp>
          <p:nvSpPr>
            <p:cNvPr id="5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3056" y="3341782"/>
            <a:ext cx="696191" cy="612947"/>
            <a:chOff x="595746" y="4165489"/>
            <a:chExt cx="696191" cy="612947"/>
          </a:xfrm>
        </p:grpSpPr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24708" y="4253371"/>
            <a:ext cx="696191" cy="612947"/>
            <a:chOff x="606137" y="5276545"/>
            <a:chExt cx="696191" cy="612947"/>
          </a:xfrm>
        </p:grpSpPr>
        <p:sp>
          <p:nvSpPr>
            <p:cNvPr id="17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286498" y="2195214"/>
            <a:ext cx="696191" cy="612947"/>
            <a:chOff x="595746" y="2441486"/>
            <a:chExt cx="696191" cy="612947"/>
          </a:xfrm>
        </p:grpSpPr>
        <p:sp>
          <p:nvSpPr>
            <p:cNvPr id="20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303810" y="2944965"/>
            <a:ext cx="696191" cy="612947"/>
            <a:chOff x="595746" y="4165489"/>
            <a:chExt cx="696191" cy="612947"/>
          </a:xfrm>
        </p:grpSpPr>
        <p:sp>
          <p:nvSpPr>
            <p:cNvPr id="25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318609" y="3746843"/>
            <a:ext cx="696191" cy="612947"/>
            <a:chOff x="606137" y="5276545"/>
            <a:chExt cx="696191" cy="612947"/>
          </a:xfrm>
        </p:grpSpPr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286498" y="5243317"/>
            <a:ext cx="696191" cy="612947"/>
            <a:chOff x="606137" y="5276545"/>
            <a:chExt cx="696191" cy="612947"/>
          </a:xfrm>
        </p:grpSpPr>
        <p:sp>
          <p:nvSpPr>
            <p:cNvPr id="32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4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43D6A239-094F-491A-8286-AEFE03BB2DD4}"/>
              </a:ext>
            </a:extLst>
          </p:cNvPr>
          <p:cNvSpPr/>
          <p:nvPr/>
        </p:nvSpPr>
        <p:spPr>
          <a:xfrm>
            <a:off x="6286498" y="1498681"/>
            <a:ext cx="54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spc="66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Tahoma"/>
              </a:rPr>
              <a:t>Integrantes de la OPR</a:t>
            </a:r>
            <a:endParaRPr lang="es-MX" sz="2400" b="1" spc="66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Tahoma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34FC8BA8-6677-4E66-B1C7-EBB295D964C6}"/>
              </a:ext>
            </a:extLst>
          </p:cNvPr>
          <p:cNvSpPr/>
          <p:nvPr/>
        </p:nvSpPr>
        <p:spPr>
          <a:xfrm>
            <a:off x="599059" y="6145963"/>
            <a:ext cx="11134159" cy="69762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 algn="ctr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  <a:defRPr/>
            </a:pPr>
            <a:r>
              <a:rPr lang="es-HN" b="1" spc="229" dirty="0">
                <a:latin typeface="Georgia" panose="02040502050405020303" pitchFamily="18" charset="0"/>
                <a:cs typeface="Tahoma"/>
              </a:rPr>
              <a:t>Estrategia de implementación</a:t>
            </a:r>
          </a:p>
          <a:p>
            <a:pPr lvl="1" algn="ctr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  <a:defRPr/>
            </a:pPr>
            <a:r>
              <a:rPr lang="es-HN" b="1" spc="229" dirty="0">
                <a:latin typeface="Georgia" panose="02040502050405020303" pitchFamily="18" charset="0"/>
                <a:cs typeface="Tahoma"/>
              </a:rPr>
              <a:t>A través de UEP  y AATT con PSDE para la implementación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B9382238-8448-452D-91A0-12C970DCE55C}"/>
              </a:ext>
            </a:extLst>
          </p:cNvPr>
          <p:cNvSpPr txBox="1"/>
          <p:nvPr/>
        </p:nvSpPr>
        <p:spPr>
          <a:xfrm>
            <a:off x="1386712" y="2046741"/>
            <a:ext cx="44923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Estar ubicada en el área de influencia del </a:t>
            </a:r>
            <a:r>
              <a:rPr lang="es-ES" sz="2000" b="1" spc="229" dirty="0" smtClean="0">
                <a:latin typeface="Georgia" panose="02040502050405020303" pitchFamily="18" charset="0"/>
                <a:cs typeface="Tahoma"/>
              </a:rPr>
              <a:t>Proyecto</a:t>
            </a:r>
            <a:r>
              <a:rPr lang="es-ES" sz="2000" i="1" spc="60" dirty="0" smtClean="0">
                <a:latin typeface="Georgia" panose="02040502050405020303" pitchFamily="18" charset="0"/>
                <a:cs typeface="Trebuchet MS"/>
              </a:rPr>
              <a:t>(17 </a:t>
            </a:r>
            <a:r>
              <a:rPr lang="es-ES" sz="2000" i="1" spc="60" dirty="0">
                <a:latin typeface="Georgia" panose="02040502050405020303" pitchFamily="18" charset="0"/>
                <a:cs typeface="Trebuchet MS"/>
              </a:rPr>
              <a:t>Departamentos de Honduras)</a:t>
            </a: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5"/>
              </a:spcBef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>
                <a:latin typeface="Georgia" panose="02040502050405020303" pitchFamily="18" charset="0"/>
                <a:cs typeface="Tahoma"/>
              </a:rPr>
              <a:t>Mínimo 20 miembros participantes</a:t>
            </a: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25"/>
              </a:spcBef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35" dirty="0">
                <a:latin typeface="Georgia" panose="02040502050405020303" pitchFamily="18" charset="0"/>
                <a:cs typeface="Tahoma"/>
              </a:rPr>
              <a:t>Estar Legalmente constituida (Personería jurídica)</a:t>
            </a:r>
          </a:p>
          <a:p>
            <a:pPr marL="965876" indent="-953802">
              <a:buClr>
                <a:srgbClr val="FFFFFF"/>
              </a:buClr>
              <a:buAutoNum type="arabicPlain" startAt="3"/>
              <a:tabLst>
                <a:tab pos="965876" algn="l"/>
                <a:tab pos="966511" algn="l"/>
              </a:tabLst>
            </a:pPr>
            <a:endParaRPr lang="es-ES" sz="2000" b="1" spc="235" dirty="0">
              <a:latin typeface="Georgia" panose="02040502050405020303" pitchFamily="18" charset="0"/>
              <a:cs typeface="Tahoma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>
                <a:latin typeface="Georgia" panose="02040502050405020303" pitchFamily="18" charset="0"/>
                <a:cs typeface="Tahoma"/>
              </a:rPr>
              <a:t>Mínimo de 1 año de experiencia organizativa</a:t>
            </a:r>
            <a:endParaRPr lang="es-ES" sz="2000" dirty="0">
              <a:latin typeface="Georgia" panose="02040502050405020303" pitchFamily="18" charset="0"/>
              <a:cs typeface="Tahoma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24708" y="5428859"/>
            <a:ext cx="696191" cy="612947"/>
            <a:chOff x="606137" y="5276545"/>
            <a:chExt cx="696191" cy="612947"/>
          </a:xfrm>
        </p:grpSpPr>
        <p:sp>
          <p:nvSpPr>
            <p:cNvPr id="38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606137" y="5276545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813952" y="5382963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4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B0398EA0-0DC6-48F7-83C3-B157E3636E74}"/>
              </a:ext>
            </a:extLst>
          </p:cNvPr>
          <p:cNvSpPr txBox="1"/>
          <p:nvPr/>
        </p:nvSpPr>
        <p:spPr>
          <a:xfrm>
            <a:off x="7014800" y="2230005"/>
            <a:ext cx="4718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Ser Hondureño (a).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Ser mayor de 18 años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Dedicarse a las actividades agropecuarias, de productos culturales o trabajos rurales afines a la cadena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Residir en la zona de influencia del Proyecto</a:t>
            </a:r>
            <a:endParaRPr lang="es-ES" sz="2000" dirty="0">
              <a:latin typeface="Georgia" panose="02040502050405020303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130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Requisitos Ventana 3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9382238-8448-452D-91A0-12C970DCE55C}"/>
              </a:ext>
            </a:extLst>
          </p:cNvPr>
          <p:cNvSpPr txBox="1"/>
          <p:nvPr/>
        </p:nvSpPr>
        <p:spPr>
          <a:xfrm>
            <a:off x="1308944" y="1690688"/>
            <a:ext cx="46834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Estar ubicada ene el área de influencia del </a:t>
            </a:r>
            <a:r>
              <a:rPr lang="es-ES" sz="2000" b="1" spc="229" dirty="0" smtClean="0">
                <a:latin typeface="Georgia" panose="02040502050405020303" pitchFamily="18" charset="0"/>
                <a:cs typeface="Tahoma"/>
              </a:rPr>
              <a:t>Proyecto</a:t>
            </a:r>
            <a:r>
              <a:rPr lang="es-ES" sz="2000" i="1" spc="60" dirty="0" smtClean="0">
                <a:latin typeface="Georgia" panose="02040502050405020303" pitchFamily="18" charset="0"/>
                <a:cs typeface="Trebuchet MS"/>
              </a:rPr>
              <a:t>(17 </a:t>
            </a:r>
            <a:r>
              <a:rPr lang="es-ES" sz="2000" i="1" spc="60" dirty="0">
                <a:latin typeface="Georgia" panose="02040502050405020303" pitchFamily="18" charset="0"/>
                <a:cs typeface="Trebuchet MS"/>
              </a:rPr>
              <a:t>Departamentos de Honduras</a:t>
            </a:r>
            <a:r>
              <a:rPr lang="es-ES" sz="2000" i="1" spc="60" dirty="0" smtClean="0">
                <a:latin typeface="Georgia" panose="02040502050405020303" pitchFamily="18" charset="0"/>
                <a:cs typeface="Trebuchet MS"/>
              </a:rPr>
              <a:t>)</a:t>
            </a:r>
            <a:r>
              <a:rPr lang="es-ES" sz="2000" i="1" spc="120" dirty="0" smtClean="0">
                <a:latin typeface="Georgia" panose="02040502050405020303" pitchFamily="18" charset="0"/>
                <a:cs typeface="Trebuchet MS"/>
              </a:rPr>
              <a:t>.</a:t>
            </a: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 marL="965876" indent="-953802">
              <a:buClr>
                <a:srgbClr val="FFFFFF"/>
              </a:buClr>
              <a:buAutoNum type="arabicPlain" startAt="2"/>
              <a:tabLst>
                <a:tab pos="965876" algn="l"/>
                <a:tab pos="966511" algn="l"/>
              </a:tabLst>
            </a:pPr>
            <a:endParaRPr lang="es-ES" sz="2000" b="1" spc="65" dirty="0" smtClean="0">
              <a:latin typeface="Georgia" panose="02040502050405020303" pitchFamily="18" charset="0"/>
              <a:cs typeface="Tahoma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 smtClean="0">
                <a:latin typeface="Georgia" panose="02040502050405020303" pitchFamily="18" charset="0"/>
                <a:cs typeface="Tahoma"/>
              </a:rPr>
              <a:t>Empresas </a:t>
            </a:r>
            <a:r>
              <a:rPr lang="es-ES" sz="2000" b="1" spc="65" dirty="0">
                <a:latin typeface="Georgia" panose="02040502050405020303" pitchFamily="18" charset="0"/>
                <a:cs typeface="Tahoma"/>
              </a:rPr>
              <a:t>formales de mediano tamaño, individual o Asociativa</a:t>
            </a: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25"/>
              </a:spcBef>
            </a:pPr>
            <a:endParaRPr lang="es-ES" sz="2000" dirty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35" dirty="0">
                <a:latin typeface="Georgia" panose="02040502050405020303" pitchFamily="18" charset="0"/>
                <a:cs typeface="Tahoma"/>
              </a:rPr>
              <a:t>Mínimo de cinco (5) años de operación</a:t>
            </a:r>
          </a:p>
          <a:p>
            <a:pPr marL="965876" indent="-953802">
              <a:buClr>
                <a:srgbClr val="FFFFFF"/>
              </a:buClr>
              <a:buAutoNum type="arabicPlain" startAt="3"/>
              <a:tabLst>
                <a:tab pos="965876" algn="l"/>
                <a:tab pos="966511" algn="l"/>
              </a:tabLst>
            </a:pPr>
            <a:endParaRPr lang="es-ES" sz="2000" b="1" spc="235" dirty="0">
              <a:latin typeface="Georgia" panose="02040502050405020303" pitchFamily="18" charset="0"/>
              <a:cs typeface="Tahoma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 smtClean="0">
                <a:latin typeface="Georgia" panose="02040502050405020303" pitchFamily="18" charset="0"/>
                <a:cs typeface="Tahoma"/>
              </a:rPr>
              <a:t>Contar </a:t>
            </a:r>
            <a:r>
              <a:rPr lang="es-ES" sz="2000" b="1" spc="65" dirty="0">
                <a:latin typeface="Georgia" panose="02040502050405020303" pitchFamily="18" charset="0"/>
                <a:cs typeface="Tahoma"/>
              </a:rPr>
              <a:t>con Estados Financieros de los últimos dos años de ejercicios fiscales</a:t>
            </a:r>
            <a:endParaRPr lang="es-ES" sz="2000" dirty="0">
              <a:latin typeface="Georgia" panose="02040502050405020303" pitchFamily="18" charset="0"/>
              <a:cs typeface="Tahoma"/>
            </a:endParaRPr>
          </a:p>
        </p:txBody>
      </p:sp>
      <p:sp>
        <p:nvSpPr>
          <p:cNvPr id="5" name="object 15"/>
          <p:cNvSpPr txBox="1"/>
          <p:nvPr/>
        </p:nvSpPr>
        <p:spPr>
          <a:xfrm>
            <a:off x="7117462" y="1690688"/>
            <a:ext cx="4707082" cy="4360203"/>
          </a:xfrm>
          <a:prstGeom prst="rect">
            <a:avLst/>
          </a:prstGeom>
        </p:spPr>
        <p:txBody>
          <a:bodyPr vert="horz" wrap="square" lIns="0" tIns="50835" rIns="0" bIns="0" rtlCol="0">
            <a:spAutoFit/>
          </a:bodyPr>
          <a:lstStyle/>
          <a:p>
            <a:pPr marL="11113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HN" sz="2000" b="1" spc="229" dirty="0">
                <a:latin typeface="Georgia" panose="02040502050405020303" pitchFamily="18" charset="0"/>
                <a:cs typeface="Tahoma"/>
              </a:rPr>
              <a:t>Experiencia consolidada mínima de tres (3) años en el mercado propuesto en la iniciativa de negocios</a:t>
            </a:r>
          </a:p>
          <a:p>
            <a:pPr marL="965876" indent="-953802">
              <a:buClr>
                <a:srgbClr val="FFFFFF"/>
              </a:buClr>
              <a:buAutoNum type="arabicPlain" startAt="3"/>
              <a:tabLst>
                <a:tab pos="965876" algn="l"/>
                <a:tab pos="966511" algn="l"/>
              </a:tabLst>
            </a:pPr>
            <a:endParaRPr lang="es-HN" sz="2000" b="1" spc="235" dirty="0">
              <a:latin typeface="Georgia" panose="02040502050405020303" pitchFamily="18" charset="0"/>
              <a:cs typeface="Tahoma"/>
            </a:endParaRPr>
          </a:p>
          <a:p>
            <a:pPr marL="11113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HN" sz="2000" b="1" spc="65" dirty="0">
                <a:latin typeface="Georgia" panose="02040502050405020303" pitchFamily="18" charset="0"/>
                <a:cs typeface="Tahoma"/>
              </a:rPr>
              <a:t>Mínimo de 100 </a:t>
            </a:r>
            <a:r>
              <a:rPr lang="es-HN" sz="2000" b="1" spc="235" dirty="0">
                <a:latin typeface="Georgia" panose="02040502050405020303" pitchFamily="18" charset="0"/>
                <a:cs typeface="Tahoma"/>
              </a:rPr>
              <a:t>beneficiarios: </a:t>
            </a:r>
            <a:r>
              <a:rPr lang="es-MX" sz="2000" i="1" spc="60" dirty="0">
                <a:latin typeface="Georgia" panose="02040502050405020303" pitchFamily="18" charset="0"/>
              </a:rPr>
              <a:t>Grupo de Productores Vinculados (GPV) y Productores Individuales Vinculados (PIV)) con los que ya se tiene una relación comercial de al menos un ciclo productivo.</a:t>
            </a:r>
          </a:p>
          <a:p>
            <a:pPr marL="965876" indent="-953802">
              <a:buClr>
                <a:srgbClr val="FFFFFF"/>
              </a:buClr>
              <a:buAutoNum type="arabicPlain" startAt="3"/>
              <a:tabLst>
                <a:tab pos="965876" algn="l"/>
                <a:tab pos="966511" algn="l"/>
              </a:tabLst>
            </a:pPr>
            <a:endParaRPr lang="es-HN" sz="2000" i="1" spc="60" dirty="0">
              <a:latin typeface="Georgia" panose="02040502050405020303" pitchFamily="18" charset="0"/>
            </a:endParaRPr>
          </a:p>
          <a:p>
            <a:pPr marL="11113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HN" sz="2000" b="1" spc="235" dirty="0">
                <a:latin typeface="Georgia" panose="02040502050405020303" pitchFamily="18" charset="0"/>
                <a:cs typeface="Tahoma"/>
              </a:rPr>
              <a:t>Contar con evidencia de registro de compra venta</a:t>
            </a:r>
            <a:endParaRPr sz="2000" i="1" spc="60" dirty="0">
              <a:latin typeface="Georgia" panose="02040502050405020303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12753" y="1690688"/>
            <a:ext cx="696191" cy="667912"/>
            <a:chOff x="595746" y="2441486"/>
            <a:chExt cx="696191" cy="612947"/>
          </a:xfrm>
        </p:grpSpPr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12753" y="2817981"/>
            <a:ext cx="696191" cy="612947"/>
            <a:chOff x="595746" y="4165489"/>
            <a:chExt cx="696191" cy="612947"/>
          </a:xfrm>
        </p:grpSpPr>
        <p:sp>
          <p:nvSpPr>
            <p:cNvPr id="10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298622" y="1690688"/>
            <a:ext cx="696191" cy="612947"/>
            <a:chOff x="595746" y="4165489"/>
            <a:chExt cx="696191" cy="612947"/>
          </a:xfrm>
        </p:grpSpPr>
        <p:sp>
          <p:nvSpPr>
            <p:cNvPr id="13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5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12753" y="4827452"/>
            <a:ext cx="696191" cy="612947"/>
            <a:chOff x="595746" y="4165489"/>
            <a:chExt cx="696191" cy="612947"/>
          </a:xfrm>
        </p:grpSpPr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4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12753" y="3815045"/>
            <a:ext cx="696191" cy="612947"/>
            <a:chOff x="595746" y="4165489"/>
            <a:chExt cx="696191" cy="612947"/>
          </a:xfrm>
        </p:grpSpPr>
        <p:sp>
          <p:nvSpPr>
            <p:cNvPr id="19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298622" y="3235363"/>
            <a:ext cx="696191" cy="612947"/>
            <a:chOff x="595746" y="4165489"/>
            <a:chExt cx="696191" cy="612947"/>
          </a:xfrm>
        </p:grpSpPr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6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298621" y="5291721"/>
            <a:ext cx="696191" cy="612947"/>
            <a:chOff x="595746" y="4165489"/>
            <a:chExt cx="696191" cy="612947"/>
          </a:xfrm>
        </p:grpSpPr>
        <p:sp>
          <p:nvSpPr>
            <p:cNvPr id="25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4165489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07026" y="4271907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7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34FC8BA8-6677-4E66-B1C7-EBB295D964C6}"/>
              </a:ext>
            </a:extLst>
          </p:cNvPr>
          <p:cNvSpPr/>
          <p:nvPr/>
        </p:nvSpPr>
        <p:spPr>
          <a:xfrm>
            <a:off x="612753" y="6138769"/>
            <a:ext cx="11134159" cy="69762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 algn="ctr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  <a:defRPr/>
            </a:pPr>
            <a:r>
              <a:rPr lang="es-HN" b="1" spc="229" dirty="0">
                <a:latin typeface="Georgia" panose="02040502050405020303" pitchFamily="18" charset="0"/>
                <a:cs typeface="Tahoma"/>
              </a:rPr>
              <a:t>Estrategia de implementación</a:t>
            </a:r>
          </a:p>
          <a:p>
            <a:pPr lvl="1" algn="ctr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  <a:defRPr/>
            </a:pPr>
            <a:r>
              <a:rPr lang="es-HN" b="1" spc="229" dirty="0">
                <a:latin typeface="Georgia" panose="02040502050405020303" pitchFamily="18" charset="0"/>
                <a:cs typeface="Tahoma"/>
              </a:rPr>
              <a:t>A través de UEP  y AATT con PSDE para la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25352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Requisitos Ventana 3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866"/>
            <a:ext cx="1927811" cy="1651124"/>
          </a:xfrm>
        </p:spPr>
      </p:pic>
      <p:sp>
        <p:nvSpPr>
          <p:cNvPr id="7" name="Rectángulo 6"/>
          <p:cNvSpPr/>
          <p:nvPr/>
        </p:nvSpPr>
        <p:spPr>
          <a:xfrm>
            <a:off x="838200" y="1566223"/>
            <a:ext cx="10666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MX" sz="2800" b="1" kern="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 deberá garantizar las siguientes </a:t>
            </a:r>
            <a:r>
              <a:rPr lang="es-MX" sz="2800" b="1" kern="0" spc="155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inversiones para los beneficiarios vinculados a la EA:</a:t>
            </a:r>
            <a:endParaRPr lang="es-MX" sz="2800" b="1" kern="0" dirty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93" y="2891786"/>
            <a:ext cx="1894365" cy="15510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DAD1DA9-2E2A-9F13-B043-1A3FBFC81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92" t="6250" r="17285" b="21875"/>
          <a:stretch/>
        </p:blipFill>
        <p:spPr>
          <a:xfrm>
            <a:off x="4935941" y="2947444"/>
            <a:ext cx="1467557" cy="1547967"/>
          </a:xfrm>
          <a:prstGeom prst="rect">
            <a:avLst/>
          </a:prstGeom>
        </p:spPr>
      </p:pic>
      <p:pic>
        <p:nvPicPr>
          <p:cNvPr id="10" name="Picture 10" descr="Diseño PNG Y SVG De Icono De Panel Solar De Naturaleza Para Camisetas">
            <a:extLst>
              <a:ext uri="{FF2B5EF4-FFF2-40B4-BE49-F238E27FC236}">
                <a16:creationId xmlns:a16="http://schemas.microsoft.com/office/drawing/2014/main" xmlns="" id="{10C3CF87-1E08-6172-0A1F-383BF2A3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26" y="2812092"/>
            <a:ext cx="1630770" cy="16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F5DBB56E-687D-A854-A949-59F4D5EBDE6C}"/>
              </a:ext>
            </a:extLst>
          </p:cNvPr>
          <p:cNvSpPr/>
          <p:nvPr/>
        </p:nvSpPr>
        <p:spPr>
          <a:xfrm rot="16200000">
            <a:off x="3559256" y="2060938"/>
            <a:ext cx="995180" cy="6571299"/>
          </a:xfrm>
          <a:prstGeom prst="leftBrace">
            <a:avLst>
              <a:gd name="adj1" fmla="val 8333"/>
              <a:gd name="adj2" fmla="val 50214"/>
            </a:avLst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xmlns="" id="{0004200B-E58D-86A0-9B4F-2778520FD7C3}"/>
              </a:ext>
            </a:extLst>
          </p:cNvPr>
          <p:cNvSpPr/>
          <p:nvPr/>
        </p:nvSpPr>
        <p:spPr>
          <a:xfrm rot="16200000">
            <a:off x="9271440" y="4284817"/>
            <a:ext cx="828472" cy="3133259"/>
          </a:xfrm>
          <a:prstGeom prst="leftBrace">
            <a:avLst>
              <a:gd name="adj1" fmla="val 8333"/>
              <a:gd name="adj2" fmla="val 50214"/>
            </a:avLst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CC99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64525" y="4495411"/>
            <a:ext cx="13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b="1" dirty="0" smtClean="0">
                <a:latin typeface="Georgia" panose="02040502050405020303" pitchFamily="18" charset="0"/>
              </a:rPr>
              <a:t>Obras</a:t>
            </a:r>
            <a:endParaRPr lang="es-HN" sz="2400" b="1" dirty="0">
              <a:latin typeface="Georgia" panose="02040502050405020303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03794" y="4495411"/>
            <a:ext cx="155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b="1" dirty="0" smtClean="0">
                <a:latin typeface="Georgia" panose="02040502050405020303" pitchFamily="18" charset="0"/>
              </a:rPr>
              <a:t>Bienes</a:t>
            </a:r>
            <a:endParaRPr lang="es-HN" sz="2400" b="1" dirty="0">
              <a:latin typeface="Georgia" panose="02040502050405020303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98159" y="4495411"/>
            <a:ext cx="210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b="1" dirty="0" smtClean="0">
                <a:latin typeface="Georgia" panose="02040502050405020303" pitchFamily="18" charset="0"/>
              </a:rPr>
              <a:t>Asistencia Técnica</a:t>
            </a:r>
            <a:endParaRPr lang="es-HN" sz="2400" b="1" dirty="0">
              <a:latin typeface="Georgia" panose="02040502050405020303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81103" y="4546990"/>
            <a:ext cx="406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b="1" dirty="0" smtClean="0">
                <a:latin typeface="Georgia" panose="02040502050405020303" pitchFamily="18" charset="0"/>
              </a:rPr>
              <a:t>Tecnologías climáticamente inteligentes</a:t>
            </a:r>
            <a:endParaRPr lang="es-HN" sz="2400" b="1" dirty="0">
              <a:latin typeface="Georgia" panose="02040502050405020303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A260A07D-1A97-926A-9FB1-755FF4CA4EA4}"/>
              </a:ext>
            </a:extLst>
          </p:cNvPr>
          <p:cNvSpPr/>
          <p:nvPr/>
        </p:nvSpPr>
        <p:spPr>
          <a:xfrm>
            <a:off x="1615345" y="6060406"/>
            <a:ext cx="5289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spc="-1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Mín. 10-15% del </a:t>
            </a:r>
            <a:r>
              <a:rPr lang="es-MX" sz="2400" b="1" spc="-1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PNs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0592BF10-AA64-B7DC-BDE8-C3CB70D5C8EE}"/>
              </a:ext>
            </a:extLst>
          </p:cNvPr>
          <p:cNvSpPr/>
          <p:nvPr/>
        </p:nvSpPr>
        <p:spPr>
          <a:xfrm>
            <a:off x="7342496" y="6406706"/>
            <a:ext cx="4408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400" b="1" spc="-1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Mín. </a:t>
            </a:r>
            <a:r>
              <a:rPr lang="es-MX" sz="2400" b="1" spc="-1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10% del </a:t>
            </a:r>
            <a:r>
              <a:rPr lang="es-MX" sz="2400" b="1" spc="-1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PNs</a:t>
            </a:r>
            <a:endParaRPr lang="es-MX" sz="2400" b="1" spc="-1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395" y="1058574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HN" sz="3600" dirty="0" smtClean="0">
                <a:latin typeface="Georgia" panose="02040502050405020303" pitchFamily="18" charset="0"/>
              </a:rPr>
              <a:t>Tecnologías climáticamente inteligente Aplicables</a:t>
            </a:r>
            <a:endParaRPr lang="es-HN" sz="3600" dirty="0">
              <a:latin typeface="Georgia" panose="02040502050405020303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70395" y="4375856"/>
            <a:ext cx="10515600" cy="1156244"/>
          </a:xfrm>
        </p:spPr>
        <p:txBody>
          <a:bodyPr>
            <a:normAutofit/>
          </a:bodyPr>
          <a:lstStyle/>
          <a:p>
            <a:pPr algn="ctr"/>
            <a:r>
              <a:rPr lang="es-HN" sz="1800" dirty="0" smtClean="0">
                <a:hlinkClick r:id="rId2" action="ppaction://hlinkfile"/>
              </a:rPr>
              <a:t>..\</a:t>
            </a:r>
            <a:r>
              <a:rPr lang="es-HN" sz="1800" dirty="0" err="1" smtClean="0">
                <a:hlinkClick r:id="rId2" action="ppaction://hlinkfile"/>
              </a:rPr>
              <a:t>Documents</a:t>
            </a:r>
            <a:r>
              <a:rPr lang="es-HN" sz="1800" dirty="0" smtClean="0">
                <a:hlinkClick r:id="rId2" action="ppaction://hlinkfile"/>
              </a:rPr>
              <a:t>\COMRURAL\Formatos\V3\PRÁCTICAS  AGRÍCOLAS CLÍMATICAMENTE INTELIGENTES PRIORIZADAS V2-COMRURAL II.xlsx</a:t>
            </a:r>
            <a:endParaRPr lang="es-HN" sz="1800" dirty="0"/>
          </a:p>
        </p:txBody>
      </p:sp>
    </p:spTree>
    <p:extLst>
      <p:ext uri="{BB962C8B-B14F-4D97-AF65-F5344CB8AC3E}">
        <p14:creationId xmlns:p14="http://schemas.microsoft.com/office/powerpoint/2010/main" val="183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Requisitos Ventana 4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9382238-8448-452D-91A0-12C970DCE55C}"/>
              </a:ext>
            </a:extLst>
          </p:cNvPr>
          <p:cNvSpPr txBox="1"/>
          <p:nvPr/>
        </p:nvSpPr>
        <p:spPr>
          <a:xfrm>
            <a:off x="1322799" y="2058888"/>
            <a:ext cx="42051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 smtClean="0">
                <a:latin typeface="Georgia" panose="02040502050405020303" pitchFamily="18" charset="0"/>
                <a:cs typeface="Tahoma"/>
              </a:rPr>
              <a:t>Estar ubicada en el área de influencia del Proyecto</a:t>
            </a:r>
            <a:r>
              <a:rPr lang="es-ES" sz="2000" i="1" spc="60" dirty="0" smtClean="0">
                <a:latin typeface="Georgia" panose="02040502050405020303" pitchFamily="18" charset="0"/>
                <a:cs typeface="Trebuchet MS"/>
              </a:rPr>
              <a:t>(17 Departamentos de Honduras)</a:t>
            </a:r>
            <a:endParaRPr lang="es-ES" sz="2000" dirty="0" smtClean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5"/>
              </a:spcBef>
            </a:pPr>
            <a:endParaRPr lang="es-ES" sz="2000" dirty="0" smtClean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 smtClean="0">
                <a:latin typeface="Georgia" panose="02040502050405020303" pitchFamily="18" charset="0"/>
                <a:cs typeface="Tahoma"/>
              </a:rPr>
              <a:t>Mínimo 5 miembros participantes</a:t>
            </a:r>
            <a:endParaRPr lang="es-ES" sz="2000" dirty="0" smtClean="0">
              <a:latin typeface="Georgia" panose="02040502050405020303" pitchFamily="18" charset="0"/>
              <a:cs typeface="Trebuchet MS"/>
            </a:endParaRPr>
          </a:p>
          <a:p>
            <a:pPr>
              <a:spcBef>
                <a:spcPts val="25"/>
              </a:spcBef>
            </a:pPr>
            <a:endParaRPr lang="es-ES" sz="2000" dirty="0" smtClean="0">
              <a:latin typeface="Georgia" panose="02040502050405020303" pitchFamily="18" charset="0"/>
              <a:cs typeface="Trebuchet MS"/>
            </a:endParaRPr>
          </a:p>
          <a:p>
            <a:pPr marL="12074"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65" dirty="0" smtClean="0">
                <a:latin typeface="Georgia" panose="02040502050405020303" pitchFamily="18" charset="0"/>
                <a:cs typeface="Tahoma"/>
              </a:rPr>
              <a:t>Mínimo de 1 año de experiencia organizativa</a:t>
            </a:r>
            <a:endParaRPr lang="es-ES" sz="2000" dirty="0" smtClean="0">
              <a:latin typeface="Georgia" panose="02040502050405020303" pitchFamily="18" charset="0"/>
              <a:cs typeface="Trebuchet MS"/>
            </a:endParaRPr>
          </a:p>
          <a:p>
            <a:pPr marL="965876" indent="-953802">
              <a:buClr>
                <a:srgbClr val="FFFFFF"/>
              </a:buClr>
              <a:buAutoNum type="arabicPlain" startAt="3"/>
              <a:tabLst>
                <a:tab pos="965876" algn="l"/>
                <a:tab pos="966511" algn="l"/>
              </a:tabLst>
            </a:pPr>
            <a:endParaRPr lang="es-ES" sz="2800" dirty="0">
              <a:latin typeface="Tahoma"/>
              <a:cs typeface="Tahoma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3D6A239-094F-491A-8286-AEFE03BB2DD4}"/>
              </a:ext>
            </a:extLst>
          </p:cNvPr>
          <p:cNvSpPr/>
          <p:nvPr/>
        </p:nvSpPr>
        <p:spPr>
          <a:xfrm>
            <a:off x="2125728" y="1499548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spc="66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Tahoma"/>
              </a:rPr>
              <a:t>GE</a:t>
            </a:r>
            <a:endParaRPr lang="es-MX" sz="2400" b="1" spc="66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Tahoma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3D6A239-094F-491A-8286-AEFE03BB2DD4}"/>
              </a:ext>
            </a:extLst>
          </p:cNvPr>
          <p:cNvSpPr/>
          <p:nvPr/>
        </p:nvSpPr>
        <p:spPr>
          <a:xfrm>
            <a:off x="6096000" y="1493416"/>
            <a:ext cx="54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spc="66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Tahoma"/>
              </a:rPr>
              <a:t>Integrantes de los GE</a:t>
            </a:r>
            <a:endParaRPr lang="es-MX" sz="2400" b="1" spc="660" dirty="0">
              <a:solidFill>
                <a:schemeClr val="tx2"/>
              </a:solidFill>
              <a:latin typeface="Georgia" panose="02040502050405020303" pitchFamily="18" charset="0"/>
              <a:ea typeface="+mj-ea"/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0398EA0-0DC6-48F7-83C3-B157E3636E74}"/>
              </a:ext>
            </a:extLst>
          </p:cNvPr>
          <p:cNvSpPr txBox="1"/>
          <p:nvPr/>
        </p:nvSpPr>
        <p:spPr>
          <a:xfrm>
            <a:off x="6376553" y="2052756"/>
            <a:ext cx="5301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Ser Hondureño (a).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 smtClean="0">
                <a:latin typeface="Georgia" panose="02040502050405020303" pitchFamily="18" charset="0"/>
                <a:cs typeface="Tahoma"/>
              </a:rPr>
              <a:t>Ser </a:t>
            </a: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mayor de 18 años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Dedicarse a las actividades agropecuarias, de productos culturales o trabajos rurales afines a la cadena</a:t>
            </a:r>
          </a:p>
          <a:p>
            <a:pPr marL="965876" indent="-953802">
              <a:spcBef>
                <a:spcPts val="400"/>
              </a:spcBef>
              <a:buClr>
                <a:srgbClr val="FFFFFF"/>
              </a:buClr>
              <a:buAutoNum type="arabicPlain"/>
              <a:tabLst>
                <a:tab pos="965876" algn="l"/>
                <a:tab pos="966511" algn="l"/>
              </a:tabLst>
            </a:pPr>
            <a:endParaRPr lang="es-ES" sz="2000" b="1" spc="229" dirty="0">
              <a:latin typeface="Georgia" panose="02040502050405020303" pitchFamily="18" charset="0"/>
              <a:cs typeface="Tahoma"/>
            </a:endParaRPr>
          </a:p>
          <a:p>
            <a:pPr marL="12074">
              <a:spcBef>
                <a:spcPts val="400"/>
              </a:spcBef>
              <a:buClr>
                <a:srgbClr val="FFFFFF"/>
              </a:buClr>
              <a:tabLst>
                <a:tab pos="965876" algn="l"/>
                <a:tab pos="966511" algn="l"/>
              </a:tabLst>
            </a:pPr>
            <a:r>
              <a:rPr lang="es-ES" sz="2000" b="1" spc="229" dirty="0">
                <a:latin typeface="Georgia" panose="02040502050405020303" pitchFamily="18" charset="0"/>
                <a:cs typeface="Tahoma"/>
              </a:rPr>
              <a:t>Residir en la zona de influencia del Proyecto</a:t>
            </a:r>
            <a:endParaRPr lang="es-ES" sz="2000" dirty="0">
              <a:latin typeface="Georgia" panose="02040502050405020303" pitchFamily="18" charset="0"/>
              <a:cs typeface="Tahoma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6608" y="2052756"/>
            <a:ext cx="696191" cy="667912"/>
            <a:chOff x="595746" y="2441486"/>
            <a:chExt cx="696191" cy="612947"/>
          </a:xfrm>
        </p:grpSpPr>
        <p:sp>
          <p:nvSpPr>
            <p:cNvPr id="9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98897" y="3611626"/>
            <a:ext cx="696191" cy="667912"/>
            <a:chOff x="595746" y="2441486"/>
            <a:chExt cx="696191" cy="612947"/>
          </a:xfrm>
        </p:grpSpPr>
        <p:sp>
          <p:nvSpPr>
            <p:cNvPr id="12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13952" y="2547904"/>
              <a:ext cx="422563" cy="3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05514" y="4502584"/>
            <a:ext cx="696191" cy="667912"/>
            <a:chOff x="595746" y="2441486"/>
            <a:chExt cx="696191" cy="612947"/>
          </a:xfrm>
        </p:grpSpPr>
        <p:sp>
          <p:nvSpPr>
            <p:cNvPr id="15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813952" y="2547904"/>
              <a:ext cx="422563" cy="3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685245" y="2052755"/>
            <a:ext cx="696191" cy="667912"/>
            <a:chOff x="595746" y="2441486"/>
            <a:chExt cx="696191" cy="612947"/>
          </a:xfrm>
        </p:grpSpPr>
        <p:sp>
          <p:nvSpPr>
            <p:cNvPr id="21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813952" y="2547904"/>
              <a:ext cx="422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1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682804" y="2836628"/>
            <a:ext cx="696191" cy="667912"/>
            <a:chOff x="595746" y="2441486"/>
            <a:chExt cx="696191" cy="612947"/>
          </a:xfrm>
        </p:grpSpPr>
        <p:sp>
          <p:nvSpPr>
            <p:cNvPr id="24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13952" y="2547904"/>
              <a:ext cx="422563" cy="3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689936" y="3613106"/>
            <a:ext cx="696191" cy="667912"/>
            <a:chOff x="595746" y="2441486"/>
            <a:chExt cx="696191" cy="612947"/>
          </a:xfrm>
        </p:grpSpPr>
        <p:sp>
          <p:nvSpPr>
            <p:cNvPr id="27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13952" y="2547904"/>
              <a:ext cx="422563" cy="3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996600"/>
                  </a:solidFill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679736" y="4905654"/>
            <a:ext cx="696191" cy="667912"/>
            <a:chOff x="595746" y="2441486"/>
            <a:chExt cx="696191" cy="612947"/>
          </a:xfrm>
        </p:grpSpPr>
        <p:sp>
          <p:nvSpPr>
            <p:cNvPr id="30" name="object 11">
              <a:extLst>
                <a:ext uri="{FF2B5EF4-FFF2-40B4-BE49-F238E27FC236}">
                  <a16:creationId xmlns="" xmlns:a16="http://schemas.microsoft.com/office/drawing/2014/main" id="{00E92249-CAA9-4DDC-B2CF-20E65E697CB7}"/>
                </a:ext>
              </a:extLst>
            </p:cNvPr>
            <p:cNvSpPr/>
            <p:nvPr/>
          </p:nvSpPr>
          <p:spPr>
            <a:xfrm>
              <a:off x="595746" y="2441486"/>
              <a:ext cx="696191" cy="612947"/>
            </a:xfrm>
            <a:custGeom>
              <a:avLst/>
              <a:gdLst/>
              <a:ahLst/>
              <a:cxnLst/>
              <a:rect l="l" t="t" r="r" b="b"/>
              <a:pathLst>
                <a:path w="1966595" h="829310">
                  <a:moveTo>
                    <a:pt x="1966432" y="414306"/>
                  </a:moveTo>
                  <a:lnTo>
                    <a:pt x="1959944" y="485278"/>
                  </a:lnTo>
                  <a:lnTo>
                    <a:pt x="1942719" y="552558"/>
                  </a:lnTo>
                  <a:lnTo>
                    <a:pt x="1925152" y="594949"/>
                  </a:lnTo>
                  <a:lnTo>
                    <a:pt x="1903151" y="634797"/>
                  </a:lnTo>
                  <a:lnTo>
                    <a:pt x="1877009" y="671799"/>
                  </a:lnTo>
                  <a:lnTo>
                    <a:pt x="1847017" y="705653"/>
                  </a:lnTo>
                  <a:lnTo>
                    <a:pt x="1813468" y="736055"/>
                  </a:lnTo>
                  <a:lnTo>
                    <a:pt x="1776654" y="762705"/>
                  </a:lnTo>
                  <a:lnTo>
                    <a:pt x="1736865" y="785298"/>
                  </a:lnTo>
                  <a:lnTo>
                    <a:pt x="1694396" y="803533"/>
                  </a:lnTo>
                  <a:lnTo>
                    <a:pt x="1649537" y="817106"/>
                  </a:lnTo>
                  <a:lnTo>
                    <a:pt x="1602580" y="825717"/>
                  </a:lnTo>
                  <a:lnTo>
                    <a:pt x="1553826" y="829060"/>
                  </a:lnTo>
                  <a:lnTo>
                    <a:pt x="0" y="829060"/>
                  </a:lnTo>
                  <a:lnTo>
                    <a:pt x="0" y="0"/>
                  </a:lnTo>
                  <a:lnTo>
                    <a:pt x="1555000" y="0"/>
                  </a:lnTo>
                  <a:lnTo>
                    <a:pt x="1603247" y="3384"/>
                  </a:lnTo>
                  <a:lnTo>
                    <a:pt x="1649788" y="12099"/>
                  </a:lnTo>
                  <a:lnTo>
                    <a:pt x="1694327" y="25818"/>
                  </a:lnTo>
                  <a:lnTo>
                    <a:pt x="1736570" y="44214"/>
                  </a:lnTo>
                  <a:lnTo>
                    <a:pt x="1776222" y="66961"/>
                  </a:lnTo>
                  <a:lnTo>
                    <a:pt x="1812986" y="93731"/>
                  </a:lnTo>
                  <a:lnTo>
                    <a:pt x="1846568" y="124198"/>
                  </a:lnTo>
                  <a:lnTo>
                    <a:pt x="1876673" y="158036"/>
                  </a:lnTo>
                  <a:lnTo>
                    <a:pt x="1903004" y="194917"/>
                  </a:lnTo>
                  <a:lnTo>
                    <a:pt x="1925267" y="234515"/>
                  </a:lnTo>
                  <a:lnTo>
                    <a:pt x="1943166" y="276502"/>
                  </a:lnTo>
                  <a:lnTo>
                    <a:pt x="1943613" y="277397"/>
                  </a:lnTo>
                  <a:lnTo>
                    <a:pt x="1943613" y="278292"/>
                  </a:lnTo>
                  <a:lnTo>
                    <a:pt x="1944061" y="279187"/>
                  </a:lnTo>
                  <a:lnTo>
                    <a:pt x="1953596" y="311373"/>
                  </a:lnTo>
                  <a:lnTo>
                    <a:pt x="1960615" y="344733"/>
                  </a:lnTo>
                  <a:lnTo>
                    <a:pt x="1964950" y="379100"/>
                  </a:lnTo>
                  <a:lnTo>
                    <a:pt x="1966432" y="4143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sz="1801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13952" y="2547904"/>
              <a:ext cx="422563" cy="3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000" b="1" dirty="0" smtClean="0">
                  <a:solidFill>
                    <a:srgbClr val="996600"/>
                  </a:solidFill>
                  <a:latin typeface="Georgia" panose="02040502050405020303" pitchFamily="18" charset="0"/>
                </a:rPr>
                <a:t>4</a:t>
              </a:r>
              <a:endParaRPr lang="es-HN" sz="2000" b="1" dirty="0">
                <a:solidFill>
                  <a:srgbClr val="99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34FC8BA8-6677-4E66-B1C7-EBB295D964C6}"/>
              </a:ext>
            </a:extLst>
          </p:cNvPr>
          <p:cNvSpPr/>
          <p:nvPr/>
        </p:nvSpPr>
        <p:spPr>
          <a:xfrm>
            <a:off x="605514" y="6198202"/>
            <a:ext cx="1113415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HN" b="1" spc="660" dirty="0">
                <a:latin typeface="Georgia" panose="02040502050405020303" pitchFamily="18" charset="0"/>
                <a:cs typeface="Tahoma"/>
              </a:rPr>
              <a:t>Estrategia de implementación</a:t>
            </a:r>
          </a:p>
          <a:p>
            <a:pPr lvl="1" algn="ctr">
              <a:defRPr/>
            </a:pPr>
            <a:r>
              <a:rPr lang="es-HN" b="1" spc="229" dirty="0">
                <a:latin typeface="Georgia" panose="02040502050405020303" pitchFamily="18" charset="0"/>
                <a:cs typeface="Tahoma"/>
              </a:rPr>
              <a:t>A través de Firma Consultora Implementadora</a:t>
            </a:r>
          </a:p>
        </p:txBody>
      </p:sp>
    </p:spTree>
    <p:extLst>
      <p:ext uri="{BB962C8B-B14F-4D97-AF65-F5344CB8AC3E}">
        <p14:creationId xmlns:p14="http://schemas.microsoft.com/office/powerpoint/2010/main" val="7400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672" y="721960"/>
            <a:ext cx="1909134" cy="5968315"/>
          </a:xfrm>
        </p:spPr>
        <p:txBody>
          <a:bodyPr vert="vert270">
            <a:normAutofit/>
          </a:bodyPr>
          <a:lstStyle/>
          <a:p>
            <a:pPr algn="ctr"/>
            <a:r>
              <a:rPr lang="es-ES" sz="3600" b="1" dirty="0">
                <a:solidFill>
                  <a:srgbClr val="996600"/>
                </a:solidFill>
                <a:latin typeface="Georgia" panose="02040502050405020303" pitchFamily="18" charset="0"/>
              </a:rPr>
              <a:t>Proceso de participación- </a:t>
            </a:r>
            <a:r>
              <a:rPr lang="es-ES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V1 </a:t>
            </a:r>
            <a:r>
              <a:rPr lang="es-ES" sz="3600" b="1" dirty="0">
                <a:solidFill>
                  <a:srgbClr val="996600"/>
                </a:solidFill>
                <a:latin typeface="Georgia" panose="02040502050405020303" pitchFamily="18" charset="0"/>
              </a:rPr>
              <a:t>&amp; </a:t>
            </a:r>
            <a:r>
              <a:rPr lang="es-ES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V4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D46A8FB-8672-E22C-3FE2-9E3BD9575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806" y="477339"/>
            <a:ext cx="8793503" cy="64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237" y="633460"/>
            <a:ext cx="1863436" cy="6049530"/>
          </a:xfrm>
        </p:spPr>
        <p:txBody>
          <a:bodyPr vert="vert270">
            <a:normAutofit/>
          </a:bodyPr>
          <a:lstStyle/>
          <a:p>
            <a:pPr algn="ctr"/>
            <a:r>
              <a:rPr lang="es-ES" sz="3600" b="1" dirty="0">
                <a:solidFill>
                  <a:srgbClr val="996600"/>
                </a:solidFill>
                <a:latin typeface="Georgia" panose="02040502050405020303" pitchFamily="18" charset="0"/>
              </a:rPr>
              <a:t>Proceso de </a:t>
            </a:r>
            <a:r>
              <a:rPr lang="es-ES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participación-V2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EF4D05-DD2E-47B2-8951-17BDAFD7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4474"/>
          <a:stretch/>
        </p:blipFill>
        <p:spPr bwMode="auto">
          <a:xfrm>
            <a:off x="2313726" y="633459"/>
            <a:ext cx="9285873" cy="631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ABFCD-1AC3-495E-8BE9-B965EADE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Antecedentes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DCD101-5E4E-8064-C671-390899C0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21852"/>
          <a:stretch/>
        </p:blipFill>
        <p:spPr>
          <a:xfrm>
            <a:off x="619449" y="1974973"/>
            <a:ext cx="10734351" cy="34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12273" cy="6160366"/>
          </a:xfrm>
        </p:spPr>
        <p:txBody>
          <a:bodyPr vert="vert270">
            <a:normAutofit/>
          </a:bodyPr>
          <a:lstStyle/>
          <a:p>
            <a:pPr algn="ctr"/>
            <a:r>
              <a:rPr lang="es-ES" sz="3600" b="1" dirty="0">
                <a:solidFill>
                  <a:srgbClr val="996600"/>
                </a:solidFill>
                <a:latin typeface="Georgia" panose="02040502050405020303" pitchFamily="18" charset="0"/>
              </a:rPr>
              <a:t>Proceso de </a:t>
            </a:r>
            <a:r>
              <a:rPr lang="es-ES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participación-V3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9C61B26-E3AF-4885-9483-73317698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397" y="817418"/>
            <a:ext cx="9377493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latin typeface="Georgia" panose="02040502050405020303" pitchFamily="18" charset="0"/>
              </a:rPr>
              <a:t>Oficina Central</a:t>
            </a:r>
            <a:endParaRPr lang="es-HN" sz="36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690688"/>
            <a:ext cx="10735101" cy="505130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MX" sz="2000" b="1" dirty="0">
                <a:solidFill>
                  <a:srgbClr val="CC99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Unidad de </a:t>
            </a:r>
            <a:r>
              <a:rPr lang="es-MX" sz="2000" b="1" dirty="0" err="1">
                <a:solidFill>
                  <a:srgbClr val="CC99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Preinversión</a:t>
            </a:r>
            <a:endParaRPr lang="es-MX" sz="2000" b="1" dirty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HN" sz="20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Oficina Central, Col. La Estancia, Ave. Galván, </a:t>
            </a:r>
          </a:p>
          <a:p>
            <a:pPr marL="0" indent="0" algn="ctr">
              <a:buNone/>
              <a:defRPr/>
            </a:pPr>
            <a:r>
              <a:rPr lang="es-HN" sz="20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500 m noreste de Almacenes Extra</a:t>
            </a:r>
          </a:p>
          <a:p>
            <a:pPr marL="0" indent="0" algn="ctr">
              <a:buNone/>
              <a:defRPr/>
            </a:pPr>
            <a:r>
              <a:rPr lang="es-HN" sz="20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Tegucigalpa</a:t>
            </a:r>
            <a:endParaRPr lang="es-MX" sz="2000" b="1" u="sng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 marL="0" indent="0" algn="ctr">
              <a:buNone/>
              <a:defRPr/>
            </a:pPr>
            <a:r>
              <a:rPr lang="es-MX" sz="2000" b="1" dirty="0" smtClean="0">
                <a:solidFill>
                  <a:srgbClr val="CC99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upi.comrural@gmail.com</a:t>
            </a:r>
            <a:endParaRPr lang="es-MX" sz="2000" b="1" dirty="0" smtClean="0">
              <a:solidFill>
                <a:srgbClr val="CC990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es-MX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MX" sz="2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René Amador – 9992-6982 – </a:t>
            </a: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reneamador@comrural.sag.gob.hn</a:t>
            </a:r>
            <a:endParaRPr lang="es-MX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Lic. Katia Osorio – 3367-2027 - </a:t>
            </a: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katiaosorio@comrural.sag.gob.hn</a:t>
            </a:r>
            <a:endParaRPr lang="es-MX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Lic. Mauricio Ochoa – 9963-5352 - </a:t>
            </a: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mauricioochoa@comrural.sag.gob.hn</a:t>
            </a:r>
            <a:endParaRPr lang="es-MX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Ing. Adalberto Castellanos – </a:t>
            </a:r>
            <a:r>
              <a:rPr lang="es-MX" sz="2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3225-3287- </a:t>
            </a:r>
            <a:r>
              <a:rPr lang="es-MX" sz="2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adalbertocastellanos@comrural.sag.gob.hn</a:t>
            </a:r>
            <a:endParaRPr lang="es-MX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Ing. Ivana Sierra – </a:t>
            </a:r>
            <a:r>
              <a:rPr lang="es-MX" sz="2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9784-9352 </a:t>
            </a:r>
            <a:r>
              <a:rPr lang="es-MX" sz="2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 - </a:t>
            </a: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ivanasierra.comrural@gmail.com</a:t>
            </a:r>
            <a:r>
              <a:rPr lang="es-MX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050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782" y="323768"/>
            <a:ext cx="10515600" cy="1325563"/>
          </a:xfrm>
        </p:spPr>
        <p:txBody>
          <a:bodyPr>
            <a:normAutofit/>
          </a:bodyPr>
          <a:lstStyle/>
          <a:p>
            <a:r>
              <a:rPr lang="es-HN" sz="3600" b="1" dirty="0" smtClean="0">
                <a:latin typeface="Georgia" panose="02040502050405020303" pitchFamily="18" charset="0"/>
              </a:rPr>
              <a:t>Oficinas Regionales </a:t>
            </a:r>
            <a:endParaRPr lang="es-HN" sz="3600" b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52733"/>
              </p:ext>
            </p:extLst>
          </p:nvPr>
        </p:nvGraphicFramePr>
        <p:xfrm>
          <a:off x="673031" y="1510579"/>
          <a:ext cx="10992496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4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36A926-985D-EF50-E1BF-6D89A9F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Zona de Influencia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61555" y="1690688"/>
            <a:ext cx="7439891" cy="4876367"/>
            <a:chOff x="609600" y="1690688"/>
            <a:chExt cx="7439891" cy="4876367"/>
          </a:xfrm>
        </p:grpSpPr>
        <p:pic>
          <p:nvPicPr>
            <p:cNvPr id="15" name="Picture 4" descr="Mapas de muestra para Honduras (blanco-negro,sombrío)">
              <a:extLst>
                <a:ext uri="{FF2B5EF4-FFF2-40B4-BE49-F238E27FC236}">
                  <a16:creationId xmlns:a16="http://schemas.microsoft.com/office/drawing/2014/main" xmlns="" id="{EC81191E-BC1E-4D8B-A5EF-BCBDD99A7D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3" r="2424" b="7224"/>
            <a:stretch/>
          </p:blipFill>
          <p:spPr bwMode="auto">
            <a:xfrm>
              <a:off x="609600" y="1690688"/>
              <a:ext cx="7439891" cy="487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Localización - Iconos gratis de mapas y ubicació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085" y="3297382"/>
              <a:ext cx="568470" cy="5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Localización - Iconos gratis de mapas y ubicació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177" y="3622746"/>
              <a:ext cx="568470" cy="5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Localización - Iconos gratis de mapas y ubicació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13147"/>
              <a:ext cx="568470" cy="5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Localización - Iconos gratis de mapas y ubicació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594" y="4475019"/>
              <a:ext cx="568470" cy="5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Localización - Iconos gratis de mapas y ubicació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4" y="3338511"/>
              <a:ext cx="568470" cy="5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Localización - Iconos gratis de mapas y ubicació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808" y="3116621"/>
              <a:ext cx="568470" cy="56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48942350"/>
              </p:ext>
            </p:extLst>
          </p:nvPr>
        </p:nvGraphicFramePr>
        <p:xfrm>
          <a:off x="7869181" y="2326962"/>
          <a:ext cx="3774309" cy="385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924800" y="1690688"/>
            <a:ext cx="392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b="1" dirty="0" smtClean="0">
                <a:latin typeface="Georgia" panose="02040502050405020303" pitchFamily="18" charset="0"/>
              </a:rPr>
              <a:t>Oficinas</a:t>
            </a:r>
            <a:r>
              <a:rPr lang="es-HN" sz="2000" dirty="0" smtClean="0">
                <a:latin typeface="Georgia" panose="02040502050405020303" pitchFamily="18" charset="0"/>
              </a:rPr>
              <a:t> </a:t>
            </a:r>
            <a:r>
              <a:rPr lang="es-HN" sz="2000" b="1" dirty="0" smtClean="0">
                <a:latin typeface="Georgia" panose="02040502050405020303" pitchFamily="18" charset="0"/>
              </a:rPr>
              <a:t>Regionales</a:t>
            </a:r>
            <a:endParaRPr lang="es-H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623455"/>
            <a:ext cx="10695132" cy="1819275"/>
          </a:xfrm>
        </p:spPr>
        <p:txBody>
          <a:bodyPr>
            <a:normAutofit/>
          </a:bodyPr>
          <a:lstStyle/>
          <a:p>
            <a:pPr algn="ctr"/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ODS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66801" y="2622117"/>
            <a:ext cx="10169236" cy="2988973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Contribuir a la generación de puestos de trabajo, el acceso de mercados y la adopción de tecnología y prácticas climáticamente inteligentes en las cadenas de valor agroalimentarias seleccionadas</a:t>
            </a:r>
            <a:r>
              <a:rPr lang="es-ES_tradnl" sz="2000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HN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HN" sz="4000" dirty="0"/>
          </a:p>
        </p:txBody>
      </p:sp>
    </p:spTree>
    <p:extLst>
      <p:ext uri="{BB962C8B-B14F-4D97-AF65-F5344CB8AC3E}">
        <p14:creationId xmlns:p14="http://schemas.microsoft.com/office/powerpoint/2010/main" val="28186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4964" y="0"/>
            <a:ext cx="10515600" cy="1325563"/>
          </a:xfrm>
        </p:spPr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Cadenas de Valor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02A5272-A7C2-4948-B0B3-6A9DD3070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796282"/>
              </p:ext>
            </p:extLst>
          </p:nvPr>
        </p:nvGraphicFramePr>
        <p:xfrm>
          <a:off x="574964" y="1159308"/>
          <a:ext cx="11076708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2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Modelo de Alianza Productiva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xmlns="" id="{BF53A85D-E46C-4EF4-B2C9-92CB370A9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r="22861"/>
          <a:stretch/>
        </p:blipFill>
        <p:spPr bwMode="auto">
          <a:xfrm>
            <a:off x="3406920" y="1263926"/>
            <a:ext cx="5314739" cy="551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1D563B-9230-F264-AC99-7CBC7F45D742}"/>
              </a:ext>
            </a:extLst>
          </p:cNvPr>
          <p:cNvSpPr txBox="1"/>
          <p:nvPr/>
        </p:nvSpPr>
        <p:spPr>
          <a:xfrm>
            <a:off x="5224292" y="3713792"/>
            <a:ext cx="142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Georgia" panose="02040502050405020303" pitchFamily="18" charset="0"/>
              </a:rPr>
              <a:t>GP/OPR/EA/GE + </a:t>
            </a:r>
            <a:r>
              <a:rPr lang="es-MX" sz="1400" b="1" dirty="0" err="1" smtClean="0">
                <a:latin typeface="Georgia" panose="02040502050405020303" pitchFamily="18" charset="0"/>
              </a:rPr>
              <a:t>PNs</a:t>
            </a:r>
            <a:r>
              <a:rPr lang="es-MX" sz="1400" b="1" dirty="0" smtClean="0">
                <a:latin typeface="Georgia" panose="02040502050405020303" pitchFamily="18" charset="0"/>
              </a:rPr>
              <a:t> </a:t>
            </a:r>
            <a:endParaRPr lang="es-HN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Tipos de Inversiones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162119925"/>
              </p:ext>
            </p:extLst>
          </p:nvPr>
        </p:nvGraphicFramePr>
        <p:xfrm>
          <a:off x="969818" y="1528549"/>
          <a:ext cx="10543309" cy="495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6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Tipos de Inversiones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46115682"/>
              </p:ext>
            </p:extLst>
          </p:nvPr>
        </p:nvGraphicFramePr>
        <p:xfrm>
          <a:off x="1039091" y="1569495"/>
          <a:ext cx="10418618" cy="472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5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Tipo de Inversiones</a:t>
            </a:r>
            <a:endParaRPr lang="es-HN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xmlns="" id="{99403DB4-E26B-4A77-A189-454C0873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45" y="1432188"/>
            <a:ext cx="7022910" cy="436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87045711"/>
              </p:ext>
            </p:extLst>
          </p:nvPr>
        </p:nvGraphicFramePr>
        <p:xfrm>
          <a:off x="838200" y="6026728"/>
          <a:ext cx="10587200" cy="45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4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792</Words>
  <Application>Microsoft Office PowerPoint</Application>
  <PresentationFormat>Panorámica</PresentationFormat>
  <Paragraphs>210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Georgia</vt:lpstr>
      <vt:lpstr>Tahoma</vt:lpstr>
      <vt:lpstr>Trebuchet MS</vt:lpstr>
      <vt:lpstr>Tema de Office</vt:lpstr>
      <vt:lpstr>Proyecto Innovando la Competitividad Rural en Honduras </vt:lpstr>
      <vt:lpstr>Antecedentes</vt:lpstr>
      <vt:lpstr>Zona de Influencia</vt:lpstr>
      <vt:lpstr>ODS</vt:lpstr>
      <vt:lpstr>Cadenas de Valor</vt:lpstr>
      <vt:lpstr>Modelo de Alianza Productiva</vt:lpstr>
      <vt:lpstr>Tipos de Inversiones</vt:lpstr>
      <vt:lpstr>Tipos de Inversiones</vt:lpstr>
      <vt:lpstr>Tipo de Inversiones</vt:lpstr>
      <vt:lpstr>Beneficiarios</vt:lpstr>
      <vt:lpstr>Parámetros Financieros</vt:lpstr>
      <vt:lpstr>Requisitos Ventana 1</vt:lpstr>
      <vt:lpstr>Requisitos Ventana 2</vt:lpstr>
      <vt:lpstr>Requisitos Ventana 3</vt:lpstr>
      <vt:lpstr>Requisitos Ventana 3</vt:lpstr>
      <vt:lpstr>Tecnologías climáticamente inteligente Aplicables</vt:lpstr>
      <vt:lpstr>Requisitos Ventana 4</vt:lpstr>
      <vt:lpstr>Proceso de participación- V1 &amp; V4</vt:lpstr>
      <vt:lpstr>Proceso de participación-V2</vt:lpstr>
      <vt:lpstr>Proceso de participación-V3</vt:lpstr>
      <vt:lpstr>Oficina Central</vt:lpstr>
      <vt:lpstr>Oficinas Regionales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Innovando la Competitividad Rural en Honduras</dc:title>
  <dc:creator>Pedro  López</dc:creator>
  <cp:lastModifiedBy>Ivana Sierra</cp:lastModifiedBy>
  <cp:revision>42</cp:revision>
  <dcterms:created xsi:type="dcterms:W3CDTF">2026-02-03T14:09:02Z</dcterms:created>
  <dcterms:modified xsi:type="dcterms:W3CDTF">2026-02-13T20:46:52Z</dcterms:modified>
</cp:coreProperties>
</file>